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1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8" r:id="rId1"/>
    <p:sldMasterId id="2147483769" r:id="rId2"/>
    <p:sldMasterId id="2147483770" r:id="rId3"/>
    <p:sldMasterId id="2147483771" r:id="rId4"/>
    <p:sldMasterId id="2147483772" r:id="rId5"/>
    <p:sldMasterId id="2147483773" r:id="rId6"/>
    <p:sldMasterId id="2147483774" r:id="rId7"/>
    <p:sldMasterId id="2147483775" r:id="rId8"/>
    <p:sldMasterId id="2147483776" r:id="rId9"/>
    <p:sldMasterId id="2147483777" r:id="rId10"/>
    <p:sldMasterId id="2147483778" r:id="rId11"/>
    <p:sldMasterId id="2147483779" r:id="rId12"/>
  </p:sldMasterIdLst>
  <p:notesMasterIdLst>
    <p:notesMasterId r:id="rId73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315" r:id="rId72"/>
  </p:sldIdLst>
  <p:sldSz cx="9144000" cy="5143500" type="screen16x9"/>
  <p:notesSz cx="6858000" cy="9144000"/>
  <p:embeddedFontLst>
    <p:embeddedFont>
      <p:font typeface="Dancing Script" panose="020B0604020202020204" charset="0"/>
      <p:regular r:id="rId74"/>
      <p:bold r:id="rId75"/>
    </p:embeddedFont>
    <p:embeddedFont>
      <p:font typeface="Source Sans Pro" panose="020B0604020202020204" charset="0"/>
      <p:regular r:id="rId76"/>
      <p:bold r:id="rId77"/>
      <p:italic r:id="rId78"/>
      <p:boldItalic r:id="rId79"/>
    </p:embeddedFont>
    <p:embeddedFont>
      <p:font typeface="Corbel" panose="020B0503020204020204" pitchFamily="34" charset="0"/>
      <p:regular r:id="rId80"/>
      <p:bold r:id="rId81"/>
      <p:italic r:id="rId82"/>
      <p:boldItalic r:id="rId83"/>
    </p:embeddedFont>
    <p:embeddedFont>
      <p:font typeface="Raleway" panose="020B0604020202020204" charset="0"/>
      <p:regular r:id="rId84"/>
      <p:bold r:id="rId85"/>
      <p:italic r:id="rId86"/>
      <p:boldItalic r:id="rId87"/>
    </p:embeddedFont>
    <p:embeddedFont>
      <p:font typeface="Constantia" panose="02030602050306030303" pitchFamily="18" charset="0"/>
      <p:regular r:id="rId88"/>
      <p:bold r:id="rId89"/>
      <p:italic r:id="rId90"/>
      <p:boldItalic r:id="rId91"/>
    </p:embeddedFont>
    <p:embeddedFont>
      <p:font typeface="Calibri" panose="020F0502020204030204" pitchFamily="34" charset="0"/>
      <p:regular r:id="rId92"/>
      <p:bold r:id="rId93"/>
      <p:italic r:id="rId94"/>
      <p:boldItalic r:id="rId95"/>
    </p:embeddedFont>
    <p:embeddedFont>
      <p:font typeface="Verdana" panose="020B0604030504040204" pitchFamily="34" charset="0"/>
      <p:regular r:id="rId96"/>
      <p:bold r:id="rId97"/>
      <p:italic r:id="rId98"/>
      <p:boldItalic r:id="rId99"/>
    </p:embeddedFont>
    <p:embeddedFont>
      <p:font typeface="Century" panose="02040604050505020304" pitchFamily="18" charset="0"/>
      <p:regular r:id="rId100"/>
    </p:embeddedFont>
    <p:embeddedFont>
      <p:font typeface="Century Gothic" panose="020B0502020202020204" pitchFamily="34" charset="0"/>
      <p:regular r:id="rId101"/>
      <p:bold r:id="rId102"/>
      <p:italic r:id="rId103"/>
      <p:boldItalic r:id="rId104"/>
    </p:embeddedFont>
    <p:embeddedFont>
      <p:font typeface="Bell MT" panose="02020503060305020303" pitchFamily="18" charset="0"/>
      <p:regular r:id="rId105"/>
      <p:bold r:id="rId106"/>
      <p:italic r:id="rId107"/>
    </p:embeddedFont>
    <p:embeddedFont>
      <p:font typeface="Arial Black" panose="020B0A04020102020204" pitchFamily="34" charset="0"/>
      <p:regular r:id="rId108"/>
      <p:bold r:id="rId109"/>
    </p:embeddedFont>
    <p:embeddedFont>
      <p:font typeface="Candara" panose="020E0502030303020204" pitchFamily="34" charset="0"/>
      <p:regular r:id="rId110"/>
      <p:bold r:id="rId111"/>
      <p:italic r:id="rId112"/>
      <p:boldItalic r:id="rId113"/>
    </p:embeddedFont>
    <p:embeddedFont>
      <p:font typeface="Century Schoolbook" panose="02040604050505020304" pitchFamily="18" charset="0"/>
      <p:regular r:id="rId114"/>
      <p:bold r:id="rId115"/>
      <p:italic r:id="rId116"/>
      <p:boldItalic r:id="rId1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701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117" Type="http://schemas.openxmlformats.org/officeDocument/2006/relationships/font" Target="fonts/font44.fntdata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font" Target="fonts/font11.fntdata"/><Relationship Id="rId89" Type="http://schemas.openxmlformats.org/officeDocument/2006/relationships/font" Target="fonts/font16.fntdata"/><Relationship Id="rId112" Type="http://schemas.openxmlformats.org/officeDocument/2006/relationships/font" Target="fonts/font39.fntdata"/><Relationship Id="rId16" Type="http://schemas.openxmlformats.org/officeDocument/2006/relationships/slide" Target="slides/slide4.xml"/><Relationship Id="rId107" Type="http://schemas.openxmlformats.org/officeDocument/2006/relationships/font" Target="fonts/font34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102" Type="http://schemas.openxmlformats.org/officeDocument/2006/relationships/font" Target="fonts/font29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font" Target="fonts/font9.fntdata"/><Relationship Id="rId90" Type="http://schemas.openxmlformats.org/officeDocument/2006/relationships/font" Target="fonts/font17.fntdata"/><Relationship Id="rId95" Type="http://schemas.openxmlformats.org/officeDocument/2006/relationships/font" Target="fonts/font22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font" Target="fonts/font4.fntdata"/><Relationship Id="rId100" Type="http://schemas.openxmlformats.org/officeDocument/2006/relationships/font" Target="fonts/font27.fntdata"/><Relationship Id="rId105" Type="http://schemas.openxmlformats.org/officeDocument/2006/relationships/font" Target="fonts/font32.fntdata"/><Relationship Id="rId113" Type="http://schemas.openxmlformats.org/officeDocument/2006/relationships/font" Target="fonts/font40.fntdata"/><Relationship Id="rId11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93" Type="http://schemas.openxmlformats.org/officeDocument/2006/relationships/font" Target="fonts/font20.fntdata"/><Relationship Id="rId98" Type="http://schemas.openxmlformats.org/officeDocument/2006/relationships/font" Target="fonts/font25.fntdata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103" Type="http://schemas.openxmlformats.org/officeDocument/2006/relationships/font" Target="fonts/font30.fntdata"/><Relationship Id="rId108" Type="http://schemas.openxmlformats.org/officeDocument/2006/relationships/font" Target="fonts/font35.fntdata"/><Relationship Id="rId116" Type="http://schemas.openxmlformats.org/officeDocument/2006/relationships/font" Target="fonts/font43.fntdata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font" Target="fonts/font15.fntdata"/><Relationship Id="rId91" Type="http://schemas.openxmlformats.org/officeDocument/2006/relationships/font" Target="fonts/font18.fntdata"/><Relationship Id="rId96" Type="http://schemas.openxmlformats.org/officeDocument/2006/relationships/font" Target="fonts/font23.fntdata"/><Relationship Id="rId111" Type="http://schemas.openxmlformats.org/officeDocument/2006/relationships/font" Target="fonts/font3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6" Type="http://schemas.openxmlformats.org/officeDocument/2006/relationships/font" Target="fonts/font33.fntdata"/><Relationship Id="rId114" Type="http://schemas.openxmlformats.org/officeDocument/2006/relationships/font" Target="fonts/font41.fntdata"/><Relationship Id="rId11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94" Type="http://schemas.openxmlformats.org/officeDocument/2006/relationships/font" Target="fonts/font21.fntdata"/><Relationship Id="rId99" Type="http://schemas.openxmlformats.org/officeDocument/2006/relationships/font" Target="fonts/font26.fntdata"/><Relationship Id="rId101" Type="http://schemas.openxmlformats.org/officeDocument/2006/relationships/font" Target="fonts/font28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font" Target="fonts/font36.fntdata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font" Target="fonts/font3.fntdata"/><Relationship Id="rId97" Type="http://schemas.openxmlformats.org/officeDocument/2006/relationships/font" Target="fonts/font24.fntdata"/><Relationship Id="rId104" Type="http://schemas.openxmlformats.org/officeDocument/2006/relationships/font" Target="fonts/font31.fntdata"/><Relationship Id="rId12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font" Target="fonts/font14.fntdata"/><Relationship Id="rId110" Type="http://schemas.openxmlformats.org/officeDocument/2006/relationships/font" Target="fonts/font37.fntdata"/><Relationship Id="rId115" Type="http://schemas.openxmlformats.org/officeDocument/2006/relationships/font" Target="fonts/font4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3392a0536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3392a0536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437d8bb7ac_3_2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g437d8bb7ac_3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44f7619eba_2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g44f7619eba_2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44f7619eba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g44f7619eba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44f7619eba_2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g44f7619eba_2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44f7619eba_2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g44f7619eba_2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44f7619eba_2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g44f7619eba_2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44f7619eba_2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g44f7619eba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44f7619eba_2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g44f7619eba_2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437d8bb7ac_7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g437d8bb7ac_7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437d8bb7ac_7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g437d8bb7ac_7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44e4413bb2_2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g44e4413bb2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437d8bb7ac_7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g437d8bb7ac_7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437d8bb7ac_7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g437d8bb7ac_7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437d8bb7ac_7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g437d8bb7ac_7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437d8bb7ac_15_0:notes"/>
          <p:cNvSpPr txBox="1">
            <a:spLocks noGrp="1"/>
          </p:cNvSpPr>
          <p:nvPr>
            <p:ph type="body" idx="1"/>
          </p:nvPr>
        </p:nvSpPr>
        <p:spPr>
          <a:xfrm>
            <a:off x="685512" y="4343236"/>
            <a:ext cx="5485536" cy="4113786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g437d8bb7ac_1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1237" cy="3425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437d8bb7ac_15_8:notes"/>
          <p:cNvSpPr txBox="1">
            <a:spLocks noGrp="1"/>
          </p:cNvSpPr>
          <p:nvPr>
            <p:ph type="body" idx="1"/>
          </p:nvPr>
        </p:nvSpPr>
        <p:spPr>
          <a:xfrm>
            <a:off x="685512" y="4343236"/>
            <a:ext cx="5485536" cy="4113786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g437d8bb7ac_1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1237" cy="3425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437d8bb7ac_15_13:notes"/>
          <p:cNvSpPr txBox="1">
            <a:spLocks noGrp="1"/>
          </p:cNvSpPr>
          <p:nvPr>
            <p:ph type="sldNum" idx="12"/>
          </p:nvPr>
        </p:nvSpPr>
        <p:spPr>
          <a:xfrm>
            <a:off x="3881208" y="8686471"/>
            <a:ext cx="2975353" cy="45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</a:t>
            </a:fld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8" name="Google Shape;1168;g437d8bb7ac_15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5325"/>
            <a:ext cx="6094413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69" name="Google Shape;1169;g437d8bb7ac_15_13:notes"/>
          <p:cNvSpPr txBox="1">
            <a:spLocks noGrp="1"/>
          </p:cNvSpPr>
          <p:nvPr>
            <p:ph type="body" idx="1"/>
          </p:nvPr>
        </p:nvSpPr>
        <p:spPr>
          <a:xfrm>
            <a:off x="685512" y="4343236"/>
            <a:ext cx="5486976" cy="4115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437d8bb7ac_15_20:notes"/>
          <p:cNvSpPr txBox="1">
            <a:spLocks noGrp="1"/>
          </p:cNvSpPr>
          <p:nvPr>
            <p:ph type="body" idx="1"/>
          </p:nvPr>
        </p:nvSpPr>
        <p:spPr>
          <a:xfrm>
            <a:off x="685512" y="4343236"/>
            <a:ext cx="5485536" cy="4113786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g437d8bb7ac_15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1237" cy="3425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437d8bb7ac_15_26:notes"/>
          <p:cNvSpPr txBox="1">
            <a:spLocks noGrp="1"/>
          </p:cNvSpPr>
          <p:nvPr>
            <p:ph type="body" idx="1"/>
          </p:nvPr>
        </p:nvSpPr>
        <p:spPr>
          <a:xfrm>
            <a:off x="685512" y="4343236"/>
            <a:ext cx="5485536" cy="4113786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g437d8bb7ac_1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1237" cy="3425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437d8bb7ac_15_33:notes"/>
          <p:cNvSpPr txBox="1">
            <a:spLocks noGrp="1"/>
          </p:cNvSpPr>
          <p:nvPr>
            <p:ph type="body" idx="1"/>
          </p:nvPr>
        </p:nvSpPr>
        <p:spPr>
          <a:xfrm>
            <a:off x="685512" y="4343236"/>
            <a:ext cx="5485536" cy="4113786"/>
          </a:xfrm>
          <a:prstGeom prst="rect">
            <a:avLst/>
          </a:prstGeom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g437d8bb7ac_15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1237" cy="3425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437d8bb7a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Google Shape;1198;g437d8bb7a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44e4413bb2_2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g44e4413bb2_2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44e4413bb2_6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g44e4413bb2_6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44e4413bb2_6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g44e4413bb2_6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44e4413bb2_6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g44e4413bb2_6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44e4413bb2_6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g44e4413bb2_6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44e4413bb2_6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g44e4413bb2_6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44e4413bb2_6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g44e4413bb2_6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44e4413bb2_6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g44e4413bb2_6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g438f4bf170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g438f4bf170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438f4bf170_3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g438f4bf170_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438f4bf170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g438f4bf170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44e4413bb2_2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44e4413bb2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438f4bf170_3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g438f4bf170_3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438f4bf170_3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g438f4bf170_3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438f4bf170_3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g438f4bf170_3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438f4bf170_3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g438f4bf170_3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4321cb12c1_2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g4321cb12c1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4321cb12c1_2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g4321cb12c1_2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4321cb12c1_2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g4321cb12c1_2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4321cb12c1_2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g4321cb12c1_2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4321cb12c1_2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g4321cb12c1_2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438f4bf170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g438f4bf170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44e4413bb2_2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g44e4413bb2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438f4bf170_1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g438f4bf170_1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g438f4bf170_1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g438f4bf170_1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g438f4bf170_1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g438f4bf170_1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438f4bf170_8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89800" tIns="89800" rIns="89800" bIns="89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g438f4bf170_8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438f4bf170_8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89800" tIns="89800" rIns="89800" bIns="89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g438f4bf170_8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g438f4bf170_8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89800" tIns="89800" rIns="89800" bIns="89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g438f4bf170_8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438f4bf170_8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6" name="Google Shape;1406;g438f4bf170_8_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5" tIns="45575" rIns="91175" bIns="45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7" name="Google Shape;1407;g438f4bf170_8_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5" tIns="45575" rIns="91175" bIns="45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g438f4bf170_8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5" name="Google Shape;1415;g438f4bf170_8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5" tIns="45575" rIns="91175" bIns="45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6" name="Google Shape;1416;g438f4bf170_8_1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5" tIns="45575" rIns="91175" bIns="45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438f4bf170_8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4" name="Google Shape;1424;g438f4bf170_8_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5" tIns="45575" rIns="91175" bIns="45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5" name="Google Shape;1425;g438f4bf170_8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5" tIns="45575" rIns="91175" bIns="45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438f4bf170_8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3" name="Google Shape;1433;g438f4bf170_8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5" tIns="45575" rIns="91175" bIns="45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4" name="Google Shape;1434;g438f4bf170_8_1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5" tIns="45575" rIns="91175" bIns="45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44e4413bb2_2_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g44e4413bb2_2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g438f4bf170_8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2" name="Google Shape;1442;g438f4bf170_8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5" tIns="45575" rIns="91175" bIns="45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3" name="Google Shape;1443;g438f4bf170_8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5" tIns="45575" rIns="91175" bIns="45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437d8bb7ac_3_1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g437d8bb7ac_3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437d8bb7ac_3_1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g437d8bb7ac_3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437d8bb7ac_3_2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g437d8bb7ac_3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1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8"/>
              </a:buClr>
              <a:buSzPts val="3300"/>
              <a:buFont typeface="Bell MT"/>
              <a:buNone/>
              <a:defRPr sz="3300" b="0" i="0" u="none" strike="noStrike" cap="none">
                <a:solidFill>
                  <a:srgbClr val="0054A8"/>
                </a:solidFill>
                <a:latin typeface="Bell MT"/>
                <a:ea typeface="Bell MT"/>
                <a:cs typeface="Bell MT"/>
                <a:sym typeface="Bell M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10" name="Google Shape;810;p111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1" name="Google Shape;811;p111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2" name="Google Shape;812;p11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3" name="Google Shape;813;p11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4" name="Google Shape;814;p1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5" name="Google Shape;815;p1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6" name="Google Shape;816;p1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8"/>
              </a:buClr>
              <a:buSzPts val="3300"/>
              <a:buFont typeface="Bell MT"/>
              <a:buNone/>
              <a:defRPr sz="3300" b="0" i="0" u="none" strike="noStrike" cap="none">
                <a:solidFill>
                  <a:srgbClr val="0054A8"/>
                </a:solidFill>
                <a:latin typeface="Bell MT"/>
                <a:ea typeface="Bell MT"/>
                <a:cs typeface="Bell MT"/>
                <a:sym typeface="Bell M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19" name="Google Shape;819;p11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0" name="Google Shape;820;p11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1" name="Google Shape;821;p1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2" name="Google Shape;822;p1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3" name="Google Shape;823;p1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8"/>
              </a:buClr>
              <a:buSzPts val="3300"/>
              <a:buFont typeface="Bell MT"/>
              <a:buNone/>
              <a:defRPr sz="3300" b="0" i="0" u="none" strike="noStrike" cap="none">
                <a:solidFill>
                  <a:srgbClr val="0054A8"/>
                </a:solidFill>
                <a:latin typeface="Bell MT"/>
                <a:ea typeface="Bell MT"/>
                <a:cs typeface="Bell MT"/>
                <a:sym typeface="Bell M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26" name="Google Shape;826;p1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7" name="Google Shape;827;p1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8" name="Google Shape;828;p1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9" name="Google Shape;829;p1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1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8"/>
              </a:buClr>
              <a:buSzPts val="4500"/>
              <a:buFont typeface="Bell MT"/>
              <a:buNone/>
              <a:defRPr sz="4500" b="0" i="0" u="none" strike="noStrike" cap="none">
                <a:solidFill>
                  <a:srgbClr val="0054A8"/>
                </a:solidFill>
                <a:latin typeface="Bell MT"/>
                <a:ea typeface="Bell MT"/>
                <a:cs typeface="Bell MT"/>
                <a:sym typeface="Bell M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32" name="Google Shape;832;p114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3" name="Google Shape;833;p1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4" name="Google Shape;834;p1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5" name="Google Shape;835;p1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8"/>
              </a:buClr>
              <a:buSzPts val="3300"/>
              <a:buFont typeface="Bell MT"/>
              <a:buNone/>
              <a:defRPr sz="3300" b="0" i="0" u="none" strike="noStrike" cap="none">
                <a:solidFill>
                  <a:srgbClr val="0054A8"/>
                </a:solidFill>
                <a:latin typeface="Bell MT"/>
                <a:ea typeface="Bell MT"/>
                <a:cs typeface="Bell MT"/>
                <a:sym typeface="Bell M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38" name="Google Shape;838;p1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9" name="Google Shape;839;p1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0" name="Google Shape;840;p1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3" name="Google Shape;843;p1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4" name="Google Shape;844;p1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1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8"/>
              </a:buClr>
              <a:buSzPts val="2400"/>
              <a:buFont typeface="Bell MT"/>
              <a:buNone/>
              <a:defRPr sz="2400" b="0" i="0" u="none" strike="noStrike" cap="none">
                <a:solidFill>
                  <a:srgbClr val="0054A8"/>
                </a:solidFill>
                <a:latin typeface="Bell MT"/>
                <a:ea typeface="Bell MT"/>
                <a:cs typeface="Bell MT"/>
                <a:sym typeface="Bell M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47" name="Google Shape;847;p11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8" name="Google Shape;848;p11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9" name="Google Shape;849;p1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0" name="Google Shape;850;p1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1" name="Google Shape;851;p1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1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8"/>
              </a:buClr>
              <a:buSzPts val="2400"/>
              <a:buFont typeface="Bell MT"/>
              <a:buNone/>
              <a:defRPr sz="2400" b="0" i="0" u="none" strike="noStrike" cap="none">
                <a:solidFill>
                  <a:srgbClr val="0054A8"/>
                </a:solidFill>
                <a:latin typeface="Bell MT"/>
                <a:ea typeface="Bell MT"/>
                <a:cs typeface="Bell MT"/>
                <a:sym typeface="Bell M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54" name="Google Shape;854;p11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5" name="Google Shape;855;p11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6" name="Google Shape;856;p1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7" name="Google Shape;857;p1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8" name="Google Shape;858;p1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8"/>
              </a:buClr>
              <a:buSzPts val="3300"/>
              <a:buFont typeface="Bell MT"/>
              <a:buNone/>
              <a:defRPr sz="3300" b="0" i="0" u="none" strike="noStrike" cap="none">
                <a:solidFill>
                  <a:srgbClr val="0054A8"/>
                </a:solidFill>
                <a:latin typeface="Bell MT"/>
                <a:ea typeface="Bell MT"/>
                <a:cs typeface="Bell MT"/>
                <a:sym typeface="Bell M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61" name="Google Shape;861;p119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2" name="Google Shape;862;p1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3" name="Google Shape;863;p1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4" name="Google Shape;864;p1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20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8"/>
              </a:buClr>
              <a:buSzPts val="3300"/>
              <a:buFont typeface="Bell MT"/>
              <a:buNone/>
              <a:defRPr sz="3300" b="0" i="0" u="none" strike="noStrike" cap="none">
                <a:solidFill>
                  <a:srgbClr val="0054A8"/>
                </a:solidFill>
                <a:latin typeface="Bell MT"/>
                <a:ea typeface="Bell MT"/>
                <a:cs typeface="Bell MT"/>
                <a:sym typeface="Bell M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67" name="Google Shape;867;p120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8" name="Google Shape;868;p1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9" name="Google Shape;869;p1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0" name="Google Shape;870;p1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22"/>
          <p:cNvSpPr txBox="1">
            <a:spLocks noGrp="1"/>
          </p:cNvSpPr>
          <p:nvPr>
            <p:ph type="ctrTitle"/>
          </p:nvPr>
        </p:nvSpPr>
        <p:spPr>
          <a:xfrm>
            <a:off x="1436346" y="1341340"/>
            <a:ext cx="6270922" cy="1573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Source Sans Pro"/>
              <a:buNone/>
              <a:defRPr sz="5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80" name="Google Shape;880;p122"/>
          <p:cNvSpPr txBox="1">
            <a:spLocks noGrp="1"/>
          </p:cNvSpPr>
          <p:nvPr>
            <p:ph type="subTitle" idx="1"/>
          </p:nvPr>
        </p:nvSpPr>
        <p:spPr>
          <a:xfrm>
            <a:off x="2009930" y="2967209"/>
            <a:ext cx="5123755" cy="814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Source Sans Pro"/>
              <a:buNone/>
              <a:defRPr sz="17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sz="15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ctr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ctr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ctr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ctr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94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81" name="Google Shape;881;p122"/>
          <p:cNvSpPr txBox="1">
            <a:spLocks noGrp="1"/>
          </p:cNvSpPr>
          <p:nvPr>
            <p:ph type="dt" idx="10"/>
          </p:nvPr>
        </p:nvSpPr>
        <p:spPr>
          <a:xfrm>
            <a:off x="564644" y="4840039"/>
            <a:ext cx="1205958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82" name="Google Shape;882;p122"/>
          <p:cNvSpPr txBox="1">
            <a:spLocks noGrp="1"/>
          </p:cNvSpPr>
          <p:nvPr>
            <p:ph type="ftr" idx="11"/>
          </p:nvPr>
        </p:nvSpPr>
        <p:spPr>
          <a:xfrm>
            <a:off x="1938040" y="4840039"/>
            <a:ext cx="5267533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83" name="Google Shape;883;p122"/>
          <p:cNvSpPr txBox="1">
            <a:spLocks noGrp="1"/>
          </p:cNvSpPr>
          <p:nvPr>
            <p:ph type="sldNum" idx="12"/>
          </p:nvPr>
        </p:nvSpPr>
        <p:spPr>
          <a:xfrm>
            <a:off x="7373012" y="4840039"/>
            <a:ext cx="119721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84" name="Google Shape;884;p122"/>
          <p:cNvGrpSpPr/>
          <p:nvPr/>
        </p:nvGrpSpPr>
        <p:grpSpPr>
          <a:xfrm>
            <a:off x="564644" y="558352"/>
            <a:ext cx="8005587" cy="4012253"/>
            <a:chOff x="752858" y="744469"/>
            <a:chExt cx="10674116" cy="5349671"/>
          </a:xfrm>
        </p:grpSpPr>
        <p:sp>
          <p:nvSpPr>
            <p:cNvPr id="885" name="Google Shape;885;p122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886" name="Google Shape;886;p122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23"/>
          <p:cNvSpPr txBox="1">
            <a:spLocks noGrp="1"/>
          </p:cNvSpPr>
          <p:nvPr>
            <p:ph type="title"/>
          </p:nvPr>
        </p:nvSpPr>
        <p:spPr>
          <a:xfrm>
            <a:off x="1028700" y="51435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Source Sans Pro"/>
              <a:buNone/>
              <a:defRPr sz="33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89" name="Google Shape;889;p123"/>
          <p:cNvSpPr txBox="1">
            <a:spLocks noGrp="1"/>
          </p:cNvSpPr>
          <p:nvPr>
            <p:ph type="body" idx="1"/>
          </p:nvPr>
        </p:nvSpPr>
        <p:spPr>
          <a:xfrm>
            <a:off x="1028700" y="1714500"/>
            <a:ext cx="7200900" cy="268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23850" algn="l" rtl="0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■"/>
              <a:defRPr sz="15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238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–"/>
              <a:defRPr sz="15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048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■"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048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–"/>
              <a:defRPr sz="12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ource Sans Pro"/>
              <a:buChar char="–"/>
              <a:defRPr sz="11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94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90" name="Google Shape;890;p123"/>
          <p:cNvSpPr txBox="1">
            <a:spLocks noGrp="1"/>
          </p:cNvSpPr>
          <p:nvPr>
            <p:ph type="dt" idx="10"/>
          </p:nvPr>
        </p:nvSpPr>
        <p:spPr>
          <a:xfrm>
            <a:off x="1042988" y="4840039"/>
            <a:ext cx="90342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91" name="Google Shape;891;p123"/>
          <p:cNvSpPr txBox="1">
            <a:spLocks noGrp="1"/>
          </p:cNvSpPr>
          <p:nvPr>
            <p:ph type="ftr" idx="11"/>
          </p:nvPr>
        </p:nvSpPr>
        <p:spPr>
          <a:xfrm>
            <a:off x="2170173" y="4840039"/>
            <a:ext cx="4710623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92" name="Google Shape;892;p123"/>
          <p:cNvSpPr txBox="1">
            <a:spLocks noGrp="1"/>
          </p:cNvSpPr>
          <p:nvPr>
            <p:ph type="sldNum" idx="12"/>
          </p:nvPr>
        </p:nvSpPr>
        <p:spPr>
          <a:xfrm>
            <a:off x="7104552" y="4840039"/>
            <a:ext cx="119721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124"/>
          <p:cNvSpPr txBox="1">
            <a:spLocks noGrp="1"/>
          </p:cNvSpPr>
          <p:nvPr>
            <p:ph type="title"/>
          </p:nvPr>
        </p:nvSpPr>
        <p:spPr>
          <a:xfrm>
            <a:off x="573769" y="976020"/>
            <a:ext cx="7209728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Source Sans Pro"/>
              <a:buNone/>
              <a:defRPr sz="5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95" name="Google Shape;895;p124"/>
          <p:cNvSpPr txBox="1">
            <a:spLocks noGrp="1"/>
          </p:cNvSpPr>
          <p:nvPr>
            <p:ph type="body" idx="1"/>
          </p:nvPr>
        </p:nvSpPr>
        <p:spPr>
          <a:xfrm>
            <a:off x="573769" y="3162246"/>
            <a:ext cx="7209728" cy="857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ource Sans Pro"/>
              <a:buNone/>
              <a:defRPr sz="1500" b="0" i="1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urce Sans Pro"/>
              <a:buNone/>
              <a:defRPr sz="1200" b="0" i="1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urce Sans Pro"/>
              <a:buNone/>
              <a:defRPr sz="1200" b="0" i="1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ource Sans Pro"/>
              <a:buNone/>
              <a:defRPr sz="1200" b="0" i="1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28600" algn="l" rtl="0">
              <a:lnSpc>
                <a:spcPct val="94000"/>
              </a:lnSpc>
              <a:spcBef>
                <a:spcPts val="400"/>
              </a:spcBef>
              <a:spcAft>
                <a:spcPts val="200"/>
              </a:spcAft>
              <a:buClr>
                <a:schemeClr val="lt1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96" name="Google Shape;896;p124"/>
          <p:cNvSpPr txBox="1">
            <a:spLocks noGrp="1"/>
          </p:cNvSpPr>
          <p:nvPr>
            <p:ph type="dt" idx="10"/>
          </p:nvPr>
        </p:nvSpPr>
        <p:spPr>
          <a:xfrm>
            <a:off x="554181" y="4840039"/>
            <a:ext cx="1216807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97" name="Google Shape;897;p124"/>
          <p:cNvSpPr txBox="1">
            <a:spLocks noGrp="1"/>
          </p:cNvSpPr>
          <p:nvPr>
            <p:ph type="ftr" idx="11"/>
          </p:nvPr>
        </p:nvSpPr>
        <p:spPr>
          <a:xfrm>
            <a:off x="1938234" y="4840039"/>
            <a:ext cx="5267533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98" name="Google Shape;898;p124"/>
          <p:cNvSpPr txBox="1">
            <a:spLocks noGrp="1"/>
          </p:cNvSpPr>
          <p:nvPr>
            <p:ph type="sldNum" idx="12"/>
          </p:nvPr>
        </p:nvSpPr>
        <p:spPr>
          <a:xfrm>
            <a:off x="7373012" y="4840039"/>
            <a:ext cx="119721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9" name="Google Shape;899;p124" title="Crop Mark"/>
          <p:cNvSpPr/>
          <p:nvPr/>
        </p:nvSpPr>
        <p:spPr>
          <a:xfrm>
            <a:off x="6113971" y="1264239"/>
            <a:ext cx="2456260" cy="3306366"/>
          </a:xfrm>
          <a:custGeom>
            <a:avLst/>
            <a:gdLst/>
            <a:ahLst/>
            <a:cxnLst/>
            <a:rect l="l" t="t" r="r" b="b"/>
            <a:pathLst>
              <a:path w="4125" h="5554" extrusionOk="0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25"/>
          <p:cNvSpPr txBox="1">
            <a:spLocks noGrp="1"/>
          </p:cNvSpPr>
          <p:nvPr>
            <p:ph type="title"/>
          </p:nvPr>
        </p:nvSpPr>
        <p:spPr>
          <a:xfrm>
            <a:off x="1028700" y="51435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Source Sans Pro"/>
              <a:buNone/>
              <a:defRPr sz="33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02" name="Google Shape;902;p125"/>
          <p:cNvSpPr txBox="1">
            <a:spLocks noGrp="1"/>
          </p:cNvSpPr>
          <p:nvPr>
            <p:ph type="body" idx="1"/>
          </p:nvPr>
        </p:nvSpPr>
        <p:spPr>
          <a:xfrm>
            <a:off x="1028700" y="1714499"/>
            <a:ext cx="3335839" cy="268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23850" algn="l" rtl="0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■"/>
              <a:defRPr sz="15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238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–"/>
              <a:defRPr sz="15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048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■"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048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–"/>
              <a:defRPr sz="12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ource Sans Pro"/>
              <a:buChar char="–"/>
              <a:defRPr sz="11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94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03" name="Google Shape;903;p125"/>
          <p:cNvSpPr txBox="1">
            <a:spLocks noGrp="1"/>
          </p:cNvSpPr>
          <p:nvPr>
            <p:ph type="body" idx="2"/>
          </p:nvPr>
        </p:nvSpPr>
        <p:spPr>
          <a:xfrm>
            <a:off x="4894052" y="1714499"/>
            <a:ext cx="3335839" cy="268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23850" algn="l" rtl="0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■"/>
              <a:defRPr sz="15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238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–"/>
              <a:defRPr sz="15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048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■"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048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–"/>
              <a:defRPr sz="12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ource Sans Pro"/>
              <a:buChar char="–"/>
              <a:defRPr sz="11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94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04" name="Google Shape;904;p125"/>
          <p:cNvSpPr txBox="1">
            <a:spLocks noGrp="1"/>
          </p:cNvSpPr>
          <p:nvPr>
            <p:ph type="dt" idx="10"/>
          </p:nvPr>
        </p:nvSpPr>
        <p:spPr>
          <a:xfrm>
            <a:off x="1042988" y="4840039"/>
            <a:ext cx="90342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05" name="Google Shape;905;p125"/>
          <p:cNvSpPr txBox="1">
            <a:spLocks noGrp="1"/>
          </p:cNvSpPr>
          <p:nvPr>
            <p:ph type="ftr" idx="11"/>
          </p:nvPr>
        </p:nvSpPr>
        <p:spPr>
          <a:xfrm>
            <a:off x="2170173" y="4840039"/>
            <a:ext cx="4710623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06" name="Google Shape;906;p125"/>
          <p:cNvSpPr txBox="1">
            <a:spLocks noGrp="1"/>
          </p:cNvSpPr>
          <p:nvPr>
            <p:ph type="sldNum" idx="12"/>
          </p:nvPr>
        </p:nvSpPr>
        <p:spPr>
          <a:xfrm>
            <a:off x="7104552" y="4840039"/>
            <a:ext cx="119721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26"/>
          <p:cNvSpPr txBox="1">
            <a:spLocks noGrp="1"/>
          </p:cNvSpPr>
          <p:nvPr>
            <p:ph type="title"/>
          </p:nvPr>
        </p:nvSpPr>
        <p:spPr>
          <a:xfrm>
            <a:off x="1028700" y="51435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Source Sans Pro"/>
              <a:buNone/>
              <a:defRPr sz="33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09" name="Google Shape;909;p126"/>
          <p:cNvSpPr txBox="1">
            <a:spLocks noGrp="1"/>
          </p:cNvSpPr>
          <p:nvPr>
            <p:ph type="body" idx="1"/>
          </p:nvPr>
        </p:nvSpPr>
        <p:spPr>
          <a:xfrm>
            <a:off x="1028700" y="1755648"/>
            <a:ext cx="3332988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Source Sans Pro"/>
              <a:buNone/>
              <a:defRPr sz="23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sz="15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 sz="14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28600" algn="l" rtl="0">
              <a:lnSpc>
                <a:spcPct val="94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1200"/>
              <a:buFont typeface="Source Sans Pro"/>
              <a:buNone/>
              <a:defRPr sz="12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10" name="Google Shape;910;p126"/>
          <p:cNvSpPr txBox="1">
            <a:spLocks noGrp="1"/>
          </p:cNvSpPr>
          <p:nvPr>
            <p:ph type="body" idx="2"/>
          </p:nvPr>
        </p:nvSpPr>
        <p:spPr>
          <a:xfrm>
            <a:off x="1028700" y="2478905"/>
            <a:ext cx="3332988" cy="192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23850" algn="l" rtl="0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■"/>
              <a:defRPr sz="15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238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–"/>
              <a:defRPr sz="15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048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■"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048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–"/>
              <a:defRPr sz="12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ource Sans Pro"/>
              <a:buChar char="–"/>
              <a:defRPr sz="11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94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11" name="Google Shape;911;p126"/>
          <p:cNvSpPr txBox="1">
            <a:spLocks noGrp="1"/>
          </p:cNvSpPr>
          <p:nvPr>
            <p:ph type="body" idx="3"/>
          </p:nvPr>
        </p:nvSpPr>
        <p:spPr>
          <a:xfrm>
            <a:off x="4893761" y="1755648"/>
            <a:ext cx="3332988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Source Sans Pro"/>
              <a:buNone/>
              <a:defRPr sz="23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sz="15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None/>
              <a:defRPr sz="14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28600" algn="l" rtl="0">
              <a:lnSpc>
                <a:spcPct val="94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1200"/>
              <a:buFont typeface="Source Sans Pro"/>
              <a:buNone/>
              <a:defRPr sz="12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12" name="Google Shape;912;p126"/>
          <p:cNvSpPr txBox="1">
            <a:spLocks noGrp="1"/>
          </p:cNvSpPr>
          <p:nvPr>
            <p:ph type="body" idx="4"/>
          </p:nvPr>
        </p:nvSpPr>
        <p:spPr>
          <a:xfrm>
            <a:off x="4893761" y="2478905"/>
            <a:ext cx="3332988" cy="192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23850" algn="l" rtl="0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■"/>
              <a:defRPr sz="15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238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–"/>
              <a:defRPr sz="15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048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■"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048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–"/>
              <a:defRPr sz="12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ource Sans Pro"/>
              <a:buChar char="–"/>
              <a:defRPr sz="11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94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13" name="Google Shape;913;p126"/>
          <p:cNvSpPr txBox="1">
            <a:spLocks noGrp="1"/>
          </p:cNvSpPr>
          <p:nvPr>
            <p:ph type="dt" idx="10"/>
          </p:nvPr>
        </p:nvSpPr>
        <p:spPr>
          <a:xfrm>
            <a:off x="1042988" y="4840039"/>
            <a:ext cx="90342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14" name="Google Shape;914;p126"/>
          <p:cNvSpPr txBox="1">
            <a:spLocks noGrp="1"/>
          </p:cNvSpPr>
          <p:nvPr>
            <p:ph type="ftr" idx="11"/>
          </p:nvPr>
        </p:nvSpPr>
        <p:spPr>
          <a:xfrm>
            <a:off x="2170173" y="4840039"/>
            <a:ext cx="4710623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15" name="Google Shape;915;p126"/>
          <p:cNvSpPr txBox="1">
            <a:spLocks noGrp="1"/>
          </p:cNvSpPr>
          <p:nvPr>
            <p:ph type="sldNum" idx="12"/>
          </p:nvPr>
        </p:nvSpPr>
        <p:spPr>
          <a:xfrm>
            <a:off x="7104552" y="4840039"/>
            <a:ext cx="119721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27"/>
          <p:cNvSpPr txBox="1">
            <a:spLocks noGrp="1"/>
          </p:cNvSpPr>
          <p:nvPr>
            <p:ph type="title"/>
          </p:nvPr>
        </p:nvSpPr>
        <p:spPr>
          <a:xfrm>
            <a:off x="1028700" y="51435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Source Sans Pro"/>
              <a:buNone/>
              <a:defRPr sz="33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18" name="Google Shape;918;p127"/>
          <p:cNvSpPr txBox="1">
            <a:spLocks noGrp="1"/>
          </p:cNvSpPr>
          <p:nvPr>
            <p:ph type="dt" idx="10"/>
          </p:nvPr>
        </p:nvSpPr>
        <p:spPr>
          <a:xfrm>
            <a:off x="1042988" y="4840039"/>
            <a:ext cx="90342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19" name="Google Shape;919;p127"/>
          <p:cNvSpPr txBox="1">
            <a:spLocks noGrp="1"/>
          </p:cNvSpPr>
          <p:nvPr>
            <p:ph type="ftr" idx="11"/>
          </p:nvPr>
        </p:nvSpPr>
        <p:spPr>
          <a:xfrm>
            <a:off x="2170173" y="4840039"/>
            <a:ext cx="4710623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20" name="Google Shape;920;p127"/>
          <p:cNvSpPr txBox="1">
            <a:spLocks noGrp="1"/>
          </p:cNvSpPr>
          <p:nvPr>
            <p:ph type="sldNum" idx="12"/>
          </p:nvPr>
        </p:nvSpPr>
        <p:spPr>
          <a:xfrm>
            <a:off x="7104552" y="4840039"/>
            <a:ext cx="119721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28"/>
          <p:cNvSpPr txBox="1">
            <a:spLocks noGrp="1"/>
          </p:cNvSpPr>
          <p:nvPr>
            <p:ph type="dt" idx="10"/>
          </p:nvPr>
        </p:nvSpPr>
        <p:spPr>
          <a:xfrm>
            <a:off x="1042988" y="4840039"/>
            <a:ext cx="90342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23" name="Google Shape;923;p128"/>
          <p:cNvSpPr txBox="1">
            <a:spLocks noGrp="1"/>
          </p:cNvSpPr>
          <p:nvPr>
            <p:ph type="ftr" idx="11"/>
          </p:nvPr>
        </p:nvSpPr>
        <p:spPr>
          <a:xfrm>
            <a:off x="2170173" y="4840039"/>
            <a:ext cx="4710623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24" name="Google Shape;924;p128"/>
          <p:cNvSpPr txBox="1">
            <a:spLocks noGrp="1"/>
          </p:cNvSpPr>
          <p:nvPr>
            <p:ph type="sldNum" idx="12"/>
          </p:nvPr>
        </p:nvSpPr>
        <p:spPr>
          <a:xfrm>
            <a:off x="7104552" y="4840039"/>
            <a:ext cx="119721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129" title="Background Shape"/>
          <p:cNvSpPr/>
          <p:nvPr/>
        </p:nvSpPr>
        <p:spPr>
          <a:xfrm>
            <a:off x="0" y="282"/>
            <a:ext cx="3977640" cy="51432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29"/>
          <p:cNvSpPr txBox="1">
            <a:spLocks noGrp="1"/>
          </p:cNvSpPr>
          <p:nvPr>
            <p:ph type="title"/>
          </p:nvPr>
        </p:nvSpPr>
        <p:spPr>
          <a:xfrm>
            <a:off x="542925" y="514350"/>
            <a:ext cx="2891790" cy="1618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28" name="Google Shape;928;p129"/>
          <p:cNvSpPr txBox="1">
            <a:spLocks noGrp="1"/>
          </p:cNvSpPr>
          <p:nvPr>
            <p:ph type="body" idx="1"/>
          </p:nvPr>
        </p:nvSpPr>
        <p:spPr>
          <a:xfrm>
            <a:off x="4692015" y="514351"/>
            <a:ext cx="3909060" cy="388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23850" algn="l" rtl="0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■"/>
              <a:defRPr sz="15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238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–"/>
              <a:defRPr sz="15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048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■"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048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–"/>
              <a:defRPr sz="12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048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■"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048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–"/>
              <a:defRPr sz="12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04800" algn="l" rtl="0">
              <a:lnSpc>
                <a:spcPct val="94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1200"/>
              <a:buFont typeface="Source Sans Pro"/>
              <a:buChar char="■"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29" name="Google Shape;929;p129"/>
          <p:cNvSpPr txBox="1">
            <a:spLocks noGrp="1"/>
          </p:cNvSpPr>
          <p:nvPr>
            <p:ph type="body" idx="2"/>
          </p:nvPr>
        </p:nvSpPr>
        <p:spPr>
          <a:xfrm>
            <a:off x="542925" y="2142258"/>
            <a:ext cx="2891790" cy="2258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lnSpc>
                <a:spcPct val="94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ource Sans Pro"/>
              <a:buNone/>
              <a:defRPr sz="11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urce Sans Pro"/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28600" algn="l" rtl="0">
              <a:lnSpc>
                <a:spcPct val="94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800"/>
              <a:buFont typeface="Source Sans Pro"/>
              <a:buNone/>
              <a:defRPr sz="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30" name="Google Shape;930;p129"/>
          <p:cNvSpPr txBox="1">
            <a:spLocks noGrp="1"/>
          </p:cNvSpPr>
          <p:nvPr>
            <p:ph type="dt" idx="10"/>
          </p:nvPr>
        </p:nvSpPr>
        <p:spPr>
          <a:xfrm>
            <a:off x="542925" y="4840039"/>
            <a:ext cx="90342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31" name="Google Shape;931;p129"/>
          <p:cNvSpPr txBox="1">
            <a:spLocks noGrp="1"/>
          </p:cNvSpPr>
          <p:nvPr>
            <p:ph type="ftr" idx="11"/>
          </p:nvPr>
        </p:nvSpPr>
        <p:spPr>
          <a:xfrm>
            <a:off x="1654459" y="4840039"/>
            <a:ext cx="1780256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32" name="Google Shape;932;p129"/>
          <p:cNvSpPr txBox="1">
            <a:spLocks noGrp="1"/>
          </p:cNvSpPr>
          <p:nvPr>
            <p:ph type="sldNum" idx="12"/>
          </p:nvPr>
        </p:nvSpPr>
        <p:spPr>
          <a:xfrm>
            <a:off x="7412355" y="4840039"/>
            <a:ext cx="119721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3" name="Google Shape;933;p129" title="Divider Bar"/>
          <p:cNvSpPr/>
          <p:nvPr/>
        </p:nvSpPr>
        <p:spPr>
          <a:xfrm>
            <a:off x="3977640" y="282"/>
            <a:ext cx="17145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30" title="Background Shape"/>
          <p:cNvSpPr/>
          <p:nvPr/>
        </p:nvSpPr>
        <p:spPr>
          <a:xfrm>
            <a:off x="0" y="282"/>
            <a:ext cx="3977640" cy="51432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30"/>
          <p:cNvSpPr txBox="1">
            <a:spLocks noGrp="1"/>
          </p:cNvSpPr>
          <p:nvPr>
            <p:ph type="title"/>
          </p:nvPr>
        </p:nvSpPr>
        <p:spPr>
          <a:xfrm>
            <a:off x="542925" y="514350"/>
            <a:ext cx="2891790" cy="1618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37" name="Google Shape;937;p130"/>
          <p:cNvSpPr>
            <a:spLocks noGrp="1"/>
          </p:cNvSpPr>
          <p:nvPr>
            <p:ph type="pic" idx="2"/>
          </p:nvPr>
        </p:nvSpPr>
        <p:spPr>
          <a:xfrm>
            <a:off x="4149090" y="0"/>
            <a:ext cx="4994910" cy="514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sz="15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sz="15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sz="15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sz="15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sz="15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sz="15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sz="15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None/>
              <a:defRPr sz="15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94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1500"/>
              <a:buFont typeface="Source Sans Pro"/>
              <a:buNone/>
              <a:defRPr sz="15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38" name="Google Shape;938;p130"/>
          <p:cNvSpPr txBox="1">
            <a:spLocks noGrp="1"/>
          </p:cNvSpPr>
          <p:nvPr>
            <p:ph type="body" idx="1"/>
          </p:nvPr>
        </p:nvSpPr>
        <p:spPr>
          <a:xfrm>
            <a:off x="542925" y="2141976"/>
            <a:ext cx="2891790" cy="2258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lnSpc>
                <a:spcPct val="94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ource Sans Pro"/>
              <a:buNone/>
              <a:defRPr sz="11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Source Sans Pro"/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286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None/>
              <a:defRPr sz="8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28600" algn="l" rtl="0">
              <a:lnSpc>
                <a:spcPct val="94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800"/>
              <a:buFont typeface="Source Sans Pro"/>
              <a:buNone/>
              <a:defRPr sz="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39" name="Google Shape;939;p130"/>
          <p:cNvSpPr txBox="1">
            <a:spLocks noGrp="1"/>
          </p:cNvSpPr>
          <p:nvPr>
            <p:ph type="dt" idx="10"/>
          </p:nvPr>
        </p:nvSpPr>
        <p:spPr>
          <a:xfrm>
            <a:off x="542925" y="4840039"/>
            <a:ext cx="90342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40" name="Google Shape;940;p130"/>
          <p:cNvSpPr txBox="1">
            <a:spLocks noGrp="1"/>
          </p:cNvSpPr>
          <p:nvPr>
            <p:ph type="ftr" idx="11"/>
          </p:nvPr>
        </p:nvSpPr>
        <p:spPr>
          <a:xfrm>
            <a:off x="1654459" y="4840039"/>
            <a:ext cx="1780256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41" name="Google Shape;941;p130"/>
          <p:cNvSpPr txBox="1">
            <a:spLocks noGrp="1"/>
          </p:cNvSpPr>
          <p:nvPr>
            <p:ph type="sldNum" idx="12"/>
          </p:nvPr>
        </p:nvSpPr>
        <p:spPr>
          <a:xfrm>
            <a:off x="7412355" y="4840039"/>
            <a:ext cx="119721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2" name="Google Shape;942;p130" title="Divider Bar"/>
          <p:cNvSpPr/>
          <p:nvPr/>
        </p:nvSpPr>
        <p:spPr>
          <a:xfrm>
            <a:off x="3977640" y="282"/>
            <a:ext cx="17145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31"/>
          <p:cNvSpPr txBox="1">
            <a:spLocks noGrp="1"/>
          </p:cNvSpPr>
          <p:nvPr>
            <p:ph type="title"/>
          </p:nvPr>
        </p:nvSpPr>
        <p:spPr>
          <a:xfrm>
            <a:off x="1028700" y="51435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Source Sans Pro"/>
              <a:buNone/>
              <a:defRPr sz="33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45" name="Google Shape;945;p131"/>
          <p:cNvSpPr txBox="1">
            <a:spLocks noGrp="1"/>
          </p:cNvSpPr>
          <p:nvPr>
            <p:ph type="body" idx="1"/>
          </p:nvPr>
        </p:nvSpPr>
        <p:spPr>
          <a:xfrm rot="5400000">
            <a:off x="3289697" y="-539353"/>
            <a:ext cx="2678906" cy="72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23850" algn="l" rtl="0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■"/>
              <a:defRPr sz="15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238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–"/>
              <a:defRPr sz="15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048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■"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048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–"/>
              <a:defRPr sz="12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ource Sans Pro"/>
              <a:buChar char="–"/>
              <a:defRPr sz="11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94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46" name="Google Shape;946;p131"/>
          <p:cNvSpPr txBox="1">
            <a:spLocks noGrp="1"/>
          </p:cNvSpPr>
          <p:nvPr>
            <p:ph type="dt" idx="10"/>
          </p:nvPr>
        </p:nvSpPr>
        <p:spPr>
          <a:xfrm>
            <a:off x="1042988" y="4840039"/>
            <a:ext cx="90342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47" name="Google Shape;947;p131"/>
          <p:cNvSpPr txBox="1">
            <a:spLocks noGrp="1"/>
          </p:cNvSpPr>
          <p:nvPr>
            <p:ph type="ftr" idx="11"/>
          </p:nvPr>
        </p:nvSpPr>
        <p:spPr>
          <a:xfrm>
            <a:off x="2170173" y="4840039"/>
            <a:ext cx="4710623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48" name="Google Shape;948;p131"/>
          <p:cNvSpPr txBox="1">
            <a:spLocks noGrp="1"/>
          </p:cNvSpPr>
          <p:nvPr>
            <p:ph type="sldNum" idx="12"/>
          </p:nvPr>
        </p:nvSpPr>
        <p:spPr>
          <a:xfrm>
            <a:off x="7104552" y="4840039"/>
            <a:ext cx="119721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Image">
  <p:cSld name="Title Slide with Image">
    <p:bg>
      <p:bgPr>
        <a:solidFill>
          <a:srgbClr val="F2F2F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0" y="0"/>
            <a:ext cx="7335441" cy="510301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1296000" rIns="0" bIns="0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sz="900" b="0" i="1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ctrTitle"/>
          </p:nvPr>
        </p:nvSpPr>
        <p:spPr>
          <a:xfrm>
            <a:off x="2400300" y="2108290"/>
            <a:ext cx="6743700" cy="9459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5000" tIns="135000" rIns="189000" bIns="135000" anchor="t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500"/>
              <a:buFont typeface="Corbel"/>
              <a:buNone/>
              <a:defRPr sz="45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2400300" y="3045779"/>
            <a:ext cx="4935141" cy="435691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35000" tIns="135000" rIns="135000" bIns="135000" anchor="t" anchorCtr="0"/>
          <a:lstStyle>
            <a:lvl1pPr marR="0"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7335077" y="5102513"/>
            <a:ext cx="1484923" cy="4098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0" y="5102513"/>
            <a:ext cx="7335078" cy="409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8820000" y="5102513"/>
            <a:ext cx="324000" cy="40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7335441" y="2023959"/>
            <a:ext cx="1808559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32"/>
          <p:cNvSpPr txBox="1">
            <a:spLocks noGrp="1"/>
          </p:cNvSpPr>
          <p:nvPr>
            <p:ph type="title"/>
          </p:nvPr>
        </p:nvSpPr>
        <p:spPr>
          <a:xfrm rot="5400000">
            <a:off x="5818367" y="1847171"/>
            <a:ext cx="3932433" cy="11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Source Sans Pro"/>
              <a:buNone/>
              <a:defRPr sz="33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51" name="Google Shape;951;p132"/>
          <p:cNvSpPr txBox="1">
            <a:spLocks noGrp="1"/>
          </p:cNvSpPr>
          <p:nvPr>
            <p:ph type="body" idx="1"/>
          </p:nvPr>
        </p:nvSpPr>
        <p:spPr>
          <a:xfrm rot="5400000">
            <a:off x="2129849" y="-633032"/>
            <a:ext cx="3932433" cy="613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23850" algn="l" rtl="0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■"/>
              <a:defRPr sz="15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238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–"/>
              <a:defRPr sz="15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048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■"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048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–"/>
              <a:defRPr sz="12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ource Sans Pro"/>
              <a:buChar char="–"/>
              <a:defRPr sz="11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94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52" name="Google Shape;952;p132"/>
          <p:cNvSpPr txBox="1">
            <a:spLocks noGrp="1"/>
          </p:cNvSpPr>
          <p:nvPr>
            <p:ph type="dt" idx="10"/>
          </p:nvPr>
        </p:nvSpPr>
        <p:spPr>
          <a:xfrm>
            <a:off x="1042988" y="4840039"/>
            <a:ext cx="90342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53" name="Google Shape;953;p132"/>
          <p:cNvSpPr txBox="1">
            <a:spLocks noGrp="1"/>
          </p:cNvSpPr>
          <p:nvPr>
            <p:ph type="ftr" idx="11"/>
          </p:nvPr>
        </p:nvSpPr>
        <p:spPr>
          <a:xfrm>
            <a:off x="2170173" y="4840039"/>
            <a:ext cx="4710623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54" name="Google Shape;954;p132"/>
          <p:cNvSpPr txBox="1">
            <a:spLocks noGrp="1"/>
          </p:cNvSpPr>
          <p:nvPr>
            <p:ph type="sldNum" idx="12"/>
          </p:nvPr>
        </p:nvSpPr>
        <p:spPr>
          <a:xfrm>
            <a:off x="7104552" y="4840039"/>
            <a:ext cx="119721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Image Layout 1">
  <p:cSld name="Text Image Layout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>
            <a:spLocks noGrp="1"/>
          </p:cNvSpPr>
          <p:nvPr>
            <p:ph type="pic" idx="2"/>
          </p:nvPr>
        </p:nvSpPr>
        <p:spPr>
          <a:xfrm>
            <a:off x="4572000" y="-1"/>
            <a:ext cx="4572000" cy="477851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1188000" rIns="0" bIns="0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sz="900" b="0" i="1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5333850" y="2852174"/>
            <a:ext cx="3486150" cy="7387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5000" tIns="135000" rIns="135000" bIns="135000" anchor="ctr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500"/>
              <a:buFont typeface="Corbel"/>
              <a:buNone/>
              <a:defRPr sz="45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5333850" y="3590925"/>
            <a:ext cx="3486150" cy="8721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35000" tIns="135000" rIns="135000" bIns="135000" anchor="t" anchorCtr="0"/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3"/>
          </p:nvPr>
        </p:nvSpPr>
        <p:spPr>
          <a:xfrm>
            <a:off x="324000" y="2001514"/>
            <a:ext cx="4104000" cy="224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ftr" idx="11"/>
          </p:nvPr>
        </p:nvSpPr>
        <p:spPr>
          <a:xfrm>
            <a:off x="324000" y="4829865"/>
            <a:ext cx="4248000" cy="2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7011441" y="2775581"/>
            <a:ext cx="1808559" cy="861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Image Layout 2">
  <p:cSld name="Text Image Layout 2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>
            <a:spLocks noGrp="1"/>
          </p:cNvSpPr>
          <p:nvPr>
            <p:ph type="pic" idx="2"/>
          </p:nvPr>
        </p:nvSpPr>
        <p:spPr>
          <a:xfrm>
            <a:off x="0" y="-1"/>
            <a:ext cx="4572000" cy="477851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1188000" rIns="0" bIns="0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sz="900" b="0" i="1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838575" y="1402346"/>
            <a:ext cx="4981425" cy="84325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35000" tIns="135000" rIns="135000" bIns="1350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500"/>
              <a:buFont typeface="Corbel"/>
              <a:buNone/>
              <a:defRPr sz="45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838750" y="2245606"/>
            <a:ext cx="4981219" cy="442616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35000" tIns="135000" rIns="135000" bIns="1350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3"/>
          </p:nvPr>
        </p:nvSpPr>
        <p:spPr>
          <a:xfrm>
            <a:off x="4716000" y="2822736"/>
            <a:ext cx="4104000" cy="1821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ftr" idx="11"/>
          </p:nvPr>
        </p:nvSpPr>
        <p:spPr>
          <a:xfrm>
            <a:off x="324000" y="4829865"/>
            <a:ext cx="4248000" cy="2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16"/>
          <p:cNvSpPr/>
          <p:nvPr/>
        </p:nvSpPr>
        <p:spPr>
          <a:xfrm>
            <a:off x="7331868" y="1321552"/>
            <a:ext cx="1488131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bg>
      <p:bgPr>
        <a:solidFill>
          <a:srgbClr val="F2F2F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>
            <a:spLocks noGrp="1"/>
          </p:cNvSpPr>
          <p:nvPr>
            <p:ph type="pic" idx="2"/>
          </p:nvPr>
        </p:nvSpPr>
        <p:spPr>
          <a:xfrm>
            <a:off x="0" y="0"/>
            <a:ext cx="7335077" cy="510301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sz="900" b="0" i="1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ctrTitle"/>
          </p:nvPr>
        </p:nvSpPr>
        <p:spPr>
          <a:xfrm>
            <a:off x="6343650" y="2098765"/>
            <a:ext cx="2800350" cy="7602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5000" tIns="135000" rIns="189000" bIns="135000" anchor="t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500"/>
              <a:buFont typeface="Corbel"/>
              <a:buNone/>
              <a:defRPr sz="45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6343650" y="2968279"/>
            <a:ext cx="2182756" cy="2376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54000" bIns="0" anchor="ctr" anchorCtr="0"/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3"/>
          </p:nvPr>
        </p:nvSpPr>
        <p:spPr>
          <a:xfrm>
            <a:off x="6343650" y="3230041"/>
            <a:ext cx="2182756" cy="2376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54000" bIns="0" anchor="ctr" anchorCtr="0"/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4"/>
          </p:nvPr>
        </p:nvSpPr>
        <p:spPr>
          <a:xfrm>
            <a:off x="6343650" y="3491804"/>
            <a:ext cx="2182756" cy="2376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54000" bIns="0" anchor="ctr" anchorCtr="0"/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5"/>
          </p:nvPr>
        </p:nvSpPr>
        <p:spPr>
          <a:xfrm>
            <a:off x="6343650" y="3753567"/>
            <a:ext cx="2182756" cy="2376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54000" bIns="0" anchor="ctr" anchorCtr="0"/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/>
          <p:nvPr/>
        </p:nvSpPr>
        <p:spPr>
          <a:xfrm>
            <a:off x="8820000" y="5102513"/>
            <a:ext cx="324000" cy="40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4" name="Google Shape;94;p17"/>
          <p:cNvSpPr/>
          <p:nvPr/>
        </p:nvSpPr>
        <p:spPr>
          <a:xfrm>
            <a:off x="0" y="5102513"/>
            <a:ext cx="7335078" cy="409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5" name="Google Shape;95;p17"/>
          <p:cNvSpPr/>
          <p:nvPr/>
        </p:nvSpPr>
        <p:spPr>
          <a:xfrm>
            <a:off x="7335077" y="5102513"/>
            <a:ext cx="1484923" cy="4098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6" name="Google Shape;96;p17"/>
          <p:cNvSpPr/>
          <p:nvPr/>
        </p:nvSpPr>
        <p:spPr>
          <a:xfrm>
            <a:off x="6343650" y="2014434"/>
            <a:ext cx="2800350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1">
  <p:cSld name="Divider Slide 1">
    <p:bg>
      <p:bgPr>
        <a:solidFill>
          <a:srgbClr val="F2F2F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>
            <a:spLocks noGrp="1"/>
          </p:cNvSpPr>
          <p:nvPr>
            <p:ph type="pic" idx="2"/>
          </p:nvPr>
        </p:nvSpPr>
        <p:spPr>
          <a:xfrm>
            <a:off x="0" y="0"/>
            <a:ext cx="7335441" cy="477851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sz="900" b="0" i="1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ctrTitle"/>
          </p:nvPr>
        </p:nvSpPr>
        <p:spPr>
          <a:xfrm>
            <a:off x="4676775" y="1653594"/>
            <a:ext cx="4467225" cy="14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5000" tIns="135000" rIns="189000" bIns="135000" anchor="t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500"/>
              <a:buFont typeface="Corbel"/>
              <a:buNone/>
              <a:defRPr sz="45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4676775" y="3111645"/>
            <a:ext cx="4467225" cy="825424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35000" tIns="135000" rIns="189000" bIns="135000" anchor="t" anchorCtr="0"/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ftr" idx="11"/>
          </p:nvPr>
        </p:nvSpPr>
        <p:spPr>
          <a:xfrm>
            <a:off x="324000" y="4829865"/>
            <a:ext cx="4248000" cy="2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03" name="Google Shape;103;p18"/>
          <p:cNvSpPr/>
          <p:nvPr/>
        </p:nvSpPr>
        <p:spPr>
          <a:xfrm>
            <a:off x="7335441" y="3935837"/>
            <a:ext cx="1808559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4" name="Google Shape;104;p18"/>
          <p:cNvSpPr/>
          <p:nvPr/>
        </p:nvSpPr>
        <p:spPr>
          <a:xfrm>
            <a:off x="7335077" y="5102513"/>
            <a:ext cx="1484923" cy="4098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5" name="Google Shape;105;p18"/>
          <p:cNvSpPr/>
          <p:nvPr/>
        </p:nvSpPr>
        <p:spPr>
          <a:xfrm>
            <a:off x="0" y="5102513"/>
            <a:ext cx="7335078" cy="409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6" name="Google Shape;106;p18"/>
          <p:cNvSpPr/>
          <p:nvPr/>
        </p:nvSpPr>
        <p:spPr>
          <a:xfrm>
            <a:off x="8820000" y="5102513"/>
            <a:ext cx="324000" cy="40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7" name="Google Shape;107;p18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er Slide 2">
  <p:cSld name="Divier Slide 2">
    <p:bg>
      <p:bgPr>
        <a:solidFill>
          <a:srgbClr val="3F3F3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>
            <a:spLocks noGrp="1"/>
          </p:cNvSpPr>
          <p:nvPr>
            <p:ph type="pic" idx="2"/>
          </p:nvPr>
        </p:nvSpPr>
        <p:spPr>
          <a:xfrm>
            <a:off x="1808559" y="0"/>
            <a:ext cx="7335441" cy="477851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sz="900" b="0" i="1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-1275" y="1617169"/>
            <a:ext cx="4468500" cy="146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9000" tIns="135000" rIns="135000" bIns="1350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500"/>
              <a:buFont typeface="Corbel"/>
              <a:buNone/>
              <a:defRPr sz="45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0" y="3083070"/>
            <a:ext cx="4467225" cy="825424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89000" tIns="135000" rIns="135000" bIns="1350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ftr" idx="11"/>
          </p:nvPr>
        </p:nvSpPr>
        <p:spPr>
          <a:xfrm>
            <a:off x="324000" y="4829865"/>
            <a:ext cx="4248000" cy="2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>
            <a:off x="0" y="3907262"/>
            <a:ext cx="1808559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4" name="Google Shape;114;p19"/>
          <p:cNvSpPr/>
          <p:nvPr/>
        </p:nvSpPr>
        <p:spPr>
          <a:xfrm>
            <a:off x="7335077" y="5102513"/>
            <a:ext cx="1484923" cy="4098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5" name="Google Shape;115;p19"/>
          <p:cNvSpPr/>
          <p:nvPr/>
        </p:nvSpPr>
        <p:spPr>
          <a:xfrm>
            <a:off x="0" y="5102513"/>
            <a:ext cx="7335078" cy="409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6" name="Google Shape;116;p19"/>
          <p:cNvSpPr/>
          <p:nvPr/>
        </p:nvSpPr>
        <p:spPr>
          <a:xfrm>
            <a:off x="8820000" y="5102513"/>
            <a:ext cx="324000" cy="40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7" name="Google Shape;117;p19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with Subtitle">
  <p:cSld name="Comparison with Subtitl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orbel"/>
              <a:buNone/>
              <a:defRPr sz="24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body" idx="1"/>
          </p:nvPr>
        </p:nvSpPr>
        <p:spPr>
          <a:xfrm>
            <a:off x="323850" y="756000"/>
            <a:ext cx="8504635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2"/>
          </p:nvPr>
        </p:nvSpPr>
        <p:spPr>
          <a:xfrm>
            <a:off x="324000" y="1730767"/>
            <a:ext cx="4104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3"/>
          </p:nvPr>
        </p:nvSpPr>
        <p:spPr>
          <a:xfrm>
            <a:off x="324000" y="2111278"/>
            <a:ext cx="4104000" cy="253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4"/>
          </p:nvPr>
        </p:nvSpPr>
        <p:spPr>
          <a:xfrm>
            <a:off x="4725000" y="1731161"/>
            <a:ext cx="4104000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5"/>
          </p:nvPr>
        </p:nvSpPr>
        <p:spPr>
          <a:xfrm>
            <a:off x="4724915" y="2109161"/>
            <a:ext cx="4104085" cy="2534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ftr" idx="11"/>
          </p:nvPr>
        </p:nvSpPr>
        <p:spPr>
          <a:xfrm>
            <a:off x="324000" y="4829865"/>
            <a:ext cx="4248000" cy="2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20" descr="Accent block left"/>
          <p:cNvSpPr/>
          <p:nvPr/>
        </p:nvSpPr>
        <p:spPr>
          <a:xfrm>
            <a:off x="323850" y="1575238"/>
            <a:ext cx="1488131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28" name="Google Shape;128;p20" descr="Accent bar right&#10;"/>
          <p:cNvSpPr/>
          <p:nvPr/>
        </p:nvSpPr>
        <p:spPr>
          <a:xfrm>
            <a:off x="4724915" y="1575238"/>
            <a:ext cx="1488131" cy="861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Photo">
  <p:cSld name="Large Photo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477851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sz="900" b="0" i="1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body" idx="1"/>
          </p:nvPr>
        </p:nvSpPr>
        <p:spPr>
          <a:xfrm>
            <a:off x="4572000" y="4019550"/>
            <a:ext cx="4248000" cy="42442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35000" tIns="135000" rIns="135000" bIns="135000" anchor="ctr" anchorCtr="0"/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ftr" idx="11"/>
          </p:nvPr>
        </p:nvSpPr>
        <p:spPr>
          <a:xfrm>
            <a:off x="324000" y="4829865"/>
            <a:ext cx="4248000" cy="2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324000" y="324000"/>
            <a:ext cx="8496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orbel"/>
              <a:buNone/>
              <a:defRPr sz="24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Content">
  <p:cSld name="Title, Subtitle, and Conte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>
            <a:spLocks noGrp="1"/>
          </p:cNvSpPr>
          <p:nvPr>
            <p:ph type="title"/>
          </p:nvPr>
        </p:nvSpPr>
        <p:spPr>
          <a:xfrm>
            <a:off x="324000" y="324000"/>
            <a:ext cx="8496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orbel"/>
              <a:buNone/>
              <a:defRPr sz="24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body" idx="1"/>
          </p:nvPr>
        </p:nvSpPr>
        <p:spPr>
          <a:xfrm>
            <a:off x="323850" y="756000"/>
            <a:ext cx="8504635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body" idx="2"/>
          </p:nvPr>
        </p:nvSpPr>
        <p:spPr>
          <a:xfrm>
            <a:off x="324000" y="1134000"/>
            <a:ext cx="8496000" cy="350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ftr" idx="11"/>
          </p:nvPr>
        </p:nvSpPr>
        <p:spPr>
          <a:xfrm>
            <a:off x="324000" y="4829865"/>
            <a:ext cx="4248000" cy="2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Subtitle">
  <p:cSld name="Two Content with Subtitl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orbel"/>
              <a:buNone/>
              <a:defRPr sz="24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body" idx="1"/>
          </p:nvPr>
        </p:nvSpPr>
        <p:spPr>
          <a:xfrm>
            <a:off x="323850" y="756000"/>
            <a:ext cx="8504635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body" idx="2"/>
          </p:nvPr>
        </p:nvSpPr>
        <p:spPr>
          <a:xfrm>
            <a:off x="324000" y="1134000"/>
            <a:ext cx="4104000" cy="3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3"/>
          </p:nvPr>
        </p:nvSpPr>
        <p:spPr>
          <a:xfrm>
            <a:off x="4724915" y="1133438"/>
            <a:ext cx="4104085" cy="3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ftr" idx="11"/>
          </p:nvPr>
        </p:nvSpPr>
        <p:spPr>
          <a:xfrm>
            <a:off x="324000" y="4829865"/>
            <a:ext cx="4248000" cy="2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orbel"/>
              <a:buNone/>
              <a:defRPr sz="24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body" idx="1"/>
          </p:nvPr>
        </p:nvSpPr>
        <p:spPr>
          <a:xfrm>
            <a:off x="323850" y="756000"/>
            <a:ext cx="8504635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body" idx="2"/>
          </p:nvPr>
        </p:nvSpPr>
        <p:spPr>
          <a:xfrm>
            <a:off x="324000" y="1134000"/>
            <a:ext cx="2700000" cy="350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body" idx="3"/>
          </p:nvPr>
        </p:nvSpPr>
        <p:spPr>
          <a:xfrm>
            <a:off x="3226163" y="1133607"/>
            <a:ext cx="2700338" cy="350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body" idx="4"/>
          </p:nvPr>
        </p:nvSpPr>
        <p:spPr>
          <a:xfrm>
            <a:off x="6128663" y="1133606"/>
            <a:ext cx="2700338" cy="350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ftr" idx="11"/>
          </p:nvPr>
        </p:nvSpPr>
        <p:spPr>
          <a:xfrm>
            <a:off x="324000" y="4829865"/>
            <a:ext cx="4248000" cy="2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Column">
  <p:cSld name="5 Colum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orbel"/>
              <a:buNone/>
              <a:defRPr sz="24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1"/>
          </p:nvPr>
        </p:nvSpPr>
        <p:spPr>
          <a:xfrm>
            <a:off x="323850" y="756000"/>
            <a:ext cx="8504635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body" idx="2"/>
          </p:nvPr>
        </p:nvSpPr>
        <p:spPr>
          <a:xfrm>
            <a:off x="324000" y="1134000"/>
            <a:ext cx="1620000" cy="350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body" idx="3"/>
          </p:nvPr>
        </p:nvSpPr>
        <p:spPr>
          <a:xfrm>
            <a:off x="2044809" y="1134000"/>
            <a:ext cx="1620441" cy="350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body" idx="4"/>
          </p:nvPr>
        </p:nvSpPr>
        <p:spPr>
          <a:xfrm>
            <a:off x="3766059" y="1134000"/>
            <a:ext cx="1620441" cy="350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5"/>
          </p:nvPr>
        </p:nvSpPr>
        <p:spPr>
          <a:xfrm>
            <a:off x="5487309" y="1130651"/>
            <a:ext cx="1620441" cy="350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body" idx="6"/>
          </p:nvPr>
        </p:nvSpPr>
        <p:spPr>
          <a:xfrm>
            <a:off x="7208559" y="1130651"/>
            <a:ext cx="1620441" cy="3512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ftr" idx="11"/>
          </p:nvPr>
        </p:nvSpPr>
        <p:spPr>
          <a:xfrm>
            <a:off x="324000" y="4829865"/>
            <a:ext cx="4248000" cy="2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rgbClr val="F2F2F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>
            <a:spLocks noGrp="1"/>
          </p:cNvSpPr>
          <p:nvPr>
            <p:ph type="ctrTitle"/>
          </p:nvPr>
        </p:nvSpPr>
        <p:spPr>
          <a:xfrm>
            <a:off x="2400300" y="2108290"/>
            <a:ext cx="6743700" cy="9459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5000" tIns="135000" rIns="189000" bIns="135000" anchor="t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500"/>
              <a:buFont typeface="Corbel"/>
              <a:buNone/>
              <a:defRPr sz="45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subTitle" idx="1"/>
          </p:nvPr>
        </p:nvSpPr>
        <p:spPr>
          <a:xfrm>
            <a:off x="2400300" y="3045779"/>
            <a:ext cx="4935141" cy="435691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35000" tIns="135000" rIns="135000" bIns="135000" anchor="t" anchorCtr="0"/>
          <a:lstStyle>
            <a:lvl1pPr marR="0"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69" name="Google Shape;169;p26"/>
          <p:cNvSpPr/>
          <p:nvPr/>
        </p:nvSpPr>
        <p:spPr>
          <a:xfrm>
            <a:off x="7335077" y="5102513"/>
            <a:ext cx="1484923" cy="4098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0" name="Google Shape;170;p26"/>
          <p:cNvSpPr/>
          <p:nvPr/>
        </p:nvSpPr>
        <p:spPr>
          <a:xfrm>
            <a:off x="0" y="5102513"/>
            <a:ext cx="7335078" cy="409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1" name="Google Shape;171;p26"/>
          <p:cNvSpPr/>
          <p:nvPr/>
        </p:nvSpPr>
        <p:spPr>
          <a:xfrm>
            <a:off x="8820000" y="5102513"/>
            <a:ext cx="324000" cy="40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2" name="Google Shape;172;p26"/>
          <p:cNvSpPr/>
          <p:nvPr/>
        </p:nvSpPr>
        <p:spPr>
          <a:xfrm>
            <a:off x="7335441" y="2023959"/>
            <a:ext cx="1808559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rgbClr val="3F3F3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title"/>
          </p:nvPr>
        </p:nvSpPr>
        <p:spPr>
          <a:xfrm>
            <a:off x="-1275" y="1617169"/>
            <a:ext cx="4468500" cy="146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9000" tIns="135000" rIns="135000" bIns="1350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500"/>
              <a:buFont typeface="Corbel"/>
              <a:buNone/>
              <a:defRPr sz="45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ftr" idx="11"/>
          </p:nvPr>
        </p:nvSpPr>
        <p:spPr>
          <a:xfrm>
            <a:off x="324000" y="4829865"/>
            <a:ext cx="4248000" cy="2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76" name="Google Shape;176;p27"/>
          <p:cNvSpPr/>
          <p:nvPr/>
        </p:nvSpPr>
        <p:spPr>
          <a:xfrm>
            <a:off x="0" y="3907262"/>
            <a:ext cx="1808559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7" name="Google Shape;177;p27"/>
          <p:cNvSpPr/>
          <p:nvPr/>
        </p:nvSpPr>
        <p:spPr>
          <a:xfrm>
            <a:off x="7335077" y="5102513"/>
            <a:ext cx="1484923" cy="4098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8" name="Google Shape;178;p27"/>
          <p:cNvSpPr/>
          <p:nvPr/>
        </p:nvSpPr>
        <p:spPr>
          <a:xfrm>
            <a:off x="0" y="5102513"/>
            <a:ext cx="7335078" cy="409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9" name="Google Shape;179;p27"/>
          <p:cNvSpPr/>
          <p:nvPr/>
        </p:nvSpPr>
        <p:spPr>
          <a:xfrm>
            <a:off x="8820000" y="5102513"/>
            <a:ext cx="324000" cy="40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80" name="Google Shape;180;p27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1" name="Google Shape;181;p27"/>
          <p:cNvSpPr txBox="1">
            <a:spLocks noGrp="1"/>
          </p:cNvSpPr>
          <p:nvPr>
            <p:ph type="body" idx="1"/>
          </p:nvPr>
        </p:nvSpPr>
        <p:spPr>
          <a:xfrm>
            <a:off x="0" y="3085970"/>
            <a:ext cx="4467225" cy="821292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89000" tIns="135000" rIns="135000" bIns="1350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>
            <a:spLocks noGrp="1"/>
          </p:cNvSpPr>
          <p:nvPr>
            <p:ph type="title"/>
          </p:nvPr>
        </p:nvSpPr>
        <p:spPr>
          <a:xfrm>
            <a:off x="324000" y="324000"/>
            <a:ext cx="8496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orbel"/>
              <a:buNone/>
              <a:defRPr sz="24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body" idx="1"/>
          </p:nvPr>
        </p:nvSpPr>
        <p:spPr>
          <a:xfrm>
            <a:off x="324000" y="756000"/>
            <a:ext cx="8496000" cy="388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85" name="Google Shape;185;p28"/>
          <p:cNvSpPr txBox="1">
            <a:spLocks noGrp="1"/>
          </p:cNvSpPr>
          <p:nvPr>
            <p:ph type="ftr" idx="11"/>
          </p:nvPr>
        </p:nvSpPr>
        <p:spPr>
          <a:xfrm>
            <a:off x="324000" y="4829865"/>
            <a:ext cx="4248000" cy="2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86" name="Google Shape;186;p28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 txBox="1"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orbel"/>
              <a:buNone/>
              <a:defRPr sz="24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89" name="Google Shape;189;p29"/>
          <p:cNvSpPr txBox="1">
            <a:spLocks noGrp="1"/>
          </p:cNvSpPr>
          <p:nvPr>
            <p:ph type="ftr" idx="11"/>
          </p:nvPr>
        </p:nvSpPr>
        <p:spPr>
          <a:xfrm>
            <a:off x="324000" y="4829865"/>
            <a:ext cx="4248000" cy="2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90" name="Google Shape;190;p29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1" name="Google Shape;191;p29"/>
          <p:cNvSpPr txBox="1">
            <a:spLocks noGrp="1"/>
          </p:cNvSpPr>
          <p:nvPr>
            <p:ph type="body" idx="1"/>
          </p:nvPr>
        </p:nvSpPr>
        <p:spPr>
          <a:xfrm>
            <a:off x="4733914" y="755438"/>
            <a:ext cx="4095085" cy="387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92" name="Google Shape;192;p29"/>
          <p:cNvSpPr txBox="1">
            <a:spLocks noGrp="1"/>
          </p:cNvSpPr>
          <p:nvPr>
            <p:ph type="body" idx="2"/>
          </p:nvPr>
        </p:nvSpPr>
        <p:spPr>
          <a:xfrm>
            <a:off x="323999" y="755438"/>
            <a:ext cx="4086086" cy="387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orbel"/>
              <a:buNone/>
              <a:defRPr sz="24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95" name="Google Shape;195;p30"/>
          <p:cNvSpPr txBox="1">
            <a:spLocks noGrp="1"/>
          </p:cNvSpPr>
          <p:nvPr>
            <p:ph type="ftr" idx="11"/>
          </p:nvPr>
        </p:nvSpPr>
        <p:spPr>
          <a:xfrm>
            <a:off x="324000" y="4829865"/>
            <a:ext cx="4248000" cy="2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96" name="Google Shape;196;p30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" name="Google Shape;197;p30" descr="Accent block left"/>
          <p:cNvSpPr/>
          <p:nvPr/>
        </p:nvSpPr>
        <p:spPr>
          <a:xfrm>
            <a:off x="323850" y="762173"/>
            <a:ext cx="1488131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98" name="Google Shape;198;p30" descr="Accent bar right&#10;"/>
          <p:cNvSpPr/>
          <p:nvPr/>
        </p:nvSpPr>
        <p:spPr>
          <a:xfrm>
            <a:off x="4724915" y="762173"/>
            <a:ext cx="1488131" cy="861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99" name="Google Shape;199;p30"/>
          <p:cNvSpPr txBox="1">
            <a:spLocks noGrp="1"/>
          </p:cNvSpPr>
          <p:nvPr>
            <p:ph type="body" idx="1"/>
          </p:nvPr>
        </p:nvSpPr>
        <p:spPr>
          <a:xfrm>
            <a:off x="323850" y="918096"/>
            <a:ext cx="4086086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200" name="Google Shape;200;p30"/>
          <p:cNvSpPr txBox="1">
            <a:spLocks noGrp="1"/>
          </p:cNvSpPr>
          <p:nvPr>
            <p:ph type="body" idx="2"/>
          </p:nvPr>
        </p:nvSpPr>
        <p:spPr>
          <a:xfrm>
            <a:off x="4734064" y="918096"/>
            <a:ext cx="4085936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3"/>
          </p:nvPr>
        </p:nvSpPr>
        <p:spPr>
          <a:xfrm>
            <a:off x="4724914" y="1466798"/>
            <a:ext cx="4085936" cy="3175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body" idx="4"/>
          </p:nvPr>
        </p:nvSpPr>
        <p:spPr>
          <a:xfrm>
            <a:off x="323850" y="1457273"/>
            <a:ext cx="4085936" cy="3184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>
            <a:spLocks noGrp="1"/>
          </p:cNvSpPr>
          <p:nvPr>
            <p:ph type="title"/>
          </p:nvPr>
        </p:nvSpPr>
        <p:spPr>
          <a:xfrm>
            <a:off x="324000" y="324000"/>
            <a:ext cx="2949028" cy="1058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orbel"/>
              <a:buNone/>
              <a:defRPr sz="24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05" name="Google Shape;205;p31"/>
          <p:cNvSpPr txBox="1">
            <a:spLocks noGrp="1"/>
          </p:cNvSpPr>
          <p:nvPr>
            <p:ph type="ftr" idx="11"/>
          </p:nvPr>
        </p:nvSpPr>
        <p:spPr>
          <a:xfrm>
            <a:off x="324000" y="4829865"/>
            <a:ext cx="4248000" cy="2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206" name="Google Shape;206;p31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7" name="Google Shape;207;p31" descr="Accent block left"/>
          <p:cNvSpPr/>
          <p:nvPr/>
        </p:nvSpPr>
        <p:spPr>
          <a:xfrm>
            <a:off x="323850" y="1419694"/>
            <a:ext cx="1488131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08" name="Google Shape;208;p31"/>
          <p:cNvSpPr txBox="1">
            <a:spLocks noGrp="1"/>
          </p:cNvSpPr>
          <p:nvPr>
            <p:ph type="body" idx="1"/>
          </p:nvPr>
        </p:nvSpPr>
        <p:spPr>
          <a:xfrm>
            <a:off x="3591612" y="324001"/>
            <a:ext cx="5228388" cy="407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209" name="Google Shape;209;p31"/>
          <p:cNvSpPr txBox="1">
            <a:spLocks noGrp="1"/>
          </p:cNvSpPr>
          <p:nvPr>
            <p:ph type="body" idx="2"/>
          </p:nvPr>
        </p:nvSpPr>
        <p:spPr>
          <a:xfrm>
            <a:off x="324000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>
            <a:spLocks noGrp="1"/>
          </p:cNvSpPr>
          <p:nvPr>
            <p:ph type="title"/>
          </p:nvPr>
        </p:nvSpPr>
        <p:spPr>
          <a:xfrm>
            <a:off x="324000" y="324000"/>
            <a:ext cx="2949028" cy="1058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orbel"/>
              <a:buNone/>
              <a:defRPr sz="24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12" name="Google Shape;212;p32"/>
          <p:cNvSpPr txBox="1">
            <a:spLocks noGrp="1"/>
          </p:cNvSpPr>
          <p:nvPr>
            <p:ph type="ftr" idx="11"/>
          </p:nvPr>
        </p:nvSpPr>
        <p:spPr>
          <a:xfrm>
            <a:off x="324000" y="4829865"/>
            <a:ext cx="4248000" cy="2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213" name="Google Shape;213;p32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4" name="Google Shape;214;p32" descr="Accent block left"/>
          <p:cNvSpPr/>
          <p:nvPr/>
        </p:nvSpPr>
        <p:spPr>
          <a:xfrm>
            <a:off x="323850" y="1419694"/>
            <a:ext cx="1488131" cy="861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5" name="Google Shape;215;p32"/>
          <p:cNvSpPr txBox="1">
            <a:spLocks noGrp="1"/>
          </p:cNvSpPr>
          <p:nvPr>
            <p:ph type="body" idx="1"/>
          </p:nvPr>
        </p:nvSpPr>
        <p:spPr>
          <a:xfrm>
            <a:off x="324000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216" name="Google Shape;216;p32"/>
          <p:cNvSpPr>
            <a:spLocks noGrp="1"/>
          </p:cNvSpPr>
          <p:nvPr>
            <p:ph type="pic" idx="2"/>
          </p:nvPr>
        </p:nvSpPr>
        <p:spPr>
          <a:xfrm>
            <a:off x="3591612" y="324001"/>
            <a:ext cx="5228388" cy="407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3"/>
          <p:cNvSpPr txBox="1">
            <a:spLocks noGrp="1"/>
          </p:cNvSpPr>
          <p:nvPr>
            <p:ph type="title"/>
          </p:nvPr>
        </p:nvSpPr>
        <p:spPr>
          <a:xfrm>
            <a:off x="324000" y="324000"/>
            <a:ext cx="8496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orbel"/>
              <a:buNone/>
              <a:defRPr sz="24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19" name="Google Shape;219;p33"/>
          <p:cNvSpPr txBox="1">
            <a:spLocks noGrp="1"/>
          </p:cNvSpPr>
          <p:nvPr>
            <p:ph type="body" idx="1"/>
          </p:nvPr>
        </p:nvSpPr>
        <p:spPr>
          <a:xfrm>
            <a:off x="323850" y="756000"/>
            <a:ext cx="8504635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220" name="Google Shape;220;p33"/>
          <p:cNvSpPr txBox="1">
            <a:spLocks noGrp="1"/>
          </p:cNvSpPr>
          <p:nvPr>
            <p:ph type="ftr" idx="11"/>
          </p:nvPr>
        </p:nvSpPr>
        <p:spPr>
          <a:xfrm>
            <a:off x="324000" y="4829865"/>
            <a:ext cx="4248000" cy="2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221" name="Google Shape;221;p33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>
            <a:spLocks noGrp="1"/>
          </p:cNvSpPr>
          <p:nvPr>
            <p:ph type="ftr" idx="11"/>
          </p:nvPr>
        </p:nvSpPr>
        <p:spPr>
          <a:xfrm>
            <a:off x="324000" y="4829865"/>
            <a:ext cx="4248000" cy="2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224" name="Google Shape;224;p34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" name="Google Shape;225;p34"/>
          <p:cNvSpPr txBox="1">
            <a:spLocks noGrp="1"/>
          </p:cNvSpPr>
          <p:nvPr>
            <p:ph type="title"/>
          </p:nvPr>
        </p:nvSpPr>
        <p:spPr>
          <a:xfrm>
            <a:off x="324000" y="324000"/>
            <a:ext cx="8496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orbel"/>
              <a:buNone/>
              <a:defRPr sz="24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>
            <a:spLocks noGrp="1"/>
          </p:cNvSpPr>
          <p:nvPr>
            <p:ph type="ftr" idx="11"/>
          </p:nvPr>
        </p:nvSpPr>
        <p:spPr>
          <a:xfrm>
            <a:off x="324000" y="4829865"/>
            <a:ext cx="4248000" cy="2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228" name="Google Shape;228;p35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ctrTitle"/>
          </p:nvPr>
        </p:nvSpPr>
        <p:spPr>
          <a:xfrm>
            <a:off x="1032863" y="1428752"/>
            <a:ext cx="7078274" cy="121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nstantia"/>
              <a:buNone/>
              <a:defRPr sz="36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subTitle" idx="1"/>
          </p:nvPr>
        </p:nvSpPr>
        <p:spPr>
          <a:xfrm>
            <a:off x="1036847" y="2742842"/>
            <a:ext cx="7074290" cy="74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40" name="Google Shape;240;p37"/>
          <p:cNvSpPr txBox="1">
            <a:spLocks noGrp="1"/>
          </p:cNvSpPr>
          <p:nvPr>
            <p:ph type="ftr" idx="11"/>
          </p:nvPr>
        </p:nvSpPr>
        <p:spPr>
          <a:xfrm>
            <a:off x="914400" y="4629150"/>
            <a:ext cx="556260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41" name="Google Shape;241;p37"/>
          <p:cNvSpPr txBox="1">
            <a:spLocks noGrp="1"/>
          </p:cNvSpPr>
          <p:nvPr>
            <p:ph type="dt" idx="10"/>
          </p:nvPr>
        </p:nvSpPr>
        <p:spPr>
          <a:xfrm>
            <a:off x="6629400" y="4629150"/>
            <a:ext cx="914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42" name="Google Shape;242;p37"/>
          <p:cNvSpPr txBox="1">
            <a:spLocks noGrp="1"/>
          </p:cNvSpPr>
          <p:nvPr>
            <p:ph type="sldNum" idx="12"/>
          </p:nvPr>
        </p:nvSpPr>
        <p:spPr>
          <a:xfrm>
            <a:off x="7696200" y="4629150"/>
            <a:ext cx="533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43" name="Google Shape;243;p37"/>
          <p:cNvGrpSpPr/>
          <p:nvPr/>
        </p:nvGrpSpPr>
        <p:grpSpPr>
          <a:xfrm>
            <a:off x="914400" y="1200150"/>
            <a:ext cx="7306712" cy="54864"/>
            <a:chOff x="914400" y="1200150"/>
            <a:chExt cx="7306712" cy="54864"/>
          </a:xfrm>
        </p:grpSpPr>
        <p:sp>
          <p:nvSpPr>
            <p:cNvPr id="244" name="Google Shape;244;p3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245" name="Google Shape;245;p37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grpSp>
          <p:nvGrpSpPr>
            <p:cNvPr id="246" name="Google Shape;246;p37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</p:grpSpPr>
          <p:cxnSp>
            <p:nvCxnSpPr>
              <p:cNvPr id="247" name="Google Shape;247;p37"/>
              <p:cNvCxnSpPr/>
              <p:nvPr/>
            </p:nvCxnSpPr>
            <p:spPr>
              <a:xfrm>
                <a:off x="2141408" y="1752956"/>
                <a:ext cx="73152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8" name="Google Shape;248;p3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49" name="Google Shape;249;p37"/>
          <p:cNvGrpSpPr/>
          <p:nvPr/>
        </p:nvGrpSpPr>
        <p:grpSpPr>
          <a:xfrm>
            <a:off x="914400" y="3638550"/>
            <a:ext cx="7306712" cy="54864"/>
            <a:chOff x="914400" y="3638550"/>
            <a:chExt cx="7306712" cy="54864"/>
          </a:xfrm>
        </p:grpSpPr>
        <p:sp>
          <p:nvSpPr>
            <p:cNvPr id="250" name="Google Shape;250;p37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251" name="Google Shape;251;p37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grpSp>
          <p:nvGrpSpPr>
            <p:cNvPr id="252" name="Google Shape;252;p37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</p:grpSpPr>
          <p:cxnSp>
            <p:nvCxnSpPr>
              <p:cNvPr id="253" name="Google Shape;253;p37"/>
              <p:cNvCxnSpPr/>
              <p:nvPr/>
            </p:nvCxnSpPr>
            <p:spPr>
              <a:xfrm>
                <a:off x="2141408" y="1752956"/>
                <a:ext cx="73152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4" name="Google Shape;254;p3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9"/>
          <p:cNvSpPr txBox="1">
            <a:spLocks noGrp="1"/>
          </p:cNvSpPr>
          <p:nvPr>
            <p:ph type="title"/>
          </p:nvPr>
        </p:nvSpPr>
        <p:spPr>
          <a:xfrm>
            <a:off x="914400" y="323850"/>
            <a:ext cx="73152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65" name="Google Shape;265;p39"/>
          <p:cNvSpPr txBox="1">
            <a:spLocks noGrp="1"/>
          </p:cNvSpPr>
          <p:nvPr>
            <p:ph type="body" idx="1"/>
          </p:nvPr>
        </p:nvSpPr>
        <p:spPr>
          <a:xfrm>
            <a:off x="914400" y="1352550"/>
            <a:ext cx="73152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66" name="Google Shape;266;p39"/>
          <p:cNvSpPr txBox="1">
            <a:spLocks noGrp="1"/>
          </p:cNvSpPr>
          <p:nvPr>
            <p:ph type="ftr" idx="11"/>
          </p:nvPr>
        </p:nvSpPr>
        <p:spPr>
          <a:xfrm>
            <a:off x="914400" y="4629150"/>
            <a:ext cx="556260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67" name="Google Shape;267;p39"/>
          <p:cNvSpPr txBox="1">
            <a:spLocks noGrp="1"/>
          </p:cNvSpPr>
          <p:nvPr>
            <p:ph type="dt" idx="10"/>
          </p:nvPr>
        </p:nvSpPr>
        <p:spPr>
          <a:xfrm>
            <a:off x="6629400" y="4629150"/>
            <a:ext cx="914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68" name="Google Shape;268;p39"/>
          <p:cNvSpPr txBox="1">
            <a:spLocks noGrp="1"/>
          </p:cNvSpPr>
          <p:nvPr>
            <p:ph type="sldNum" idx="12"/>
          </p:nvPr>
        </p:nvSpPr>
        <p:spPr>
          <a:xfrm>
            <a:off x="7696200" y="4629150"/>
            <a:ext cx="533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0"/>
          <p:cNvSpPr txBox="1">
            <a:spLocks noGrp="1"/>
          </p:cNvSpPr>
          <p:nvPr>
            <p:ph type="ctrTitle"/>
          </p:nvPr>
        </p:nvSpPr>
        <p:spPr>
          <a:xfrm>
            <a:off x="1032863" y="1428752"/>
            <a:ext cx="7078274" cy="121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nstantia"/>
              <a:buNone/>
              <a:defRPr sz="36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71" name="Google Shape;271;p40"/>
          <p:cNvSpPr txBox="1">
            <a:spLocks noGrp="1"/>
          </p:cNvSpPr>
          <p:nvPr>
            <p:ph type="subTitle" idx="1"/>
          </p:nvPr>
        </p:nvSpPr>
        <p:spPr>
          <a:xfrm>
            <a:off x="1036847" y="2742842"/>
            <a:ext cx="7074290" cy="74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72" name="Google Shape;272;p40"/>
          <p:cNvSpPr txBox="1">
            <a:spLocks noGrp="1"/>
          </p:cNvSpPr>
          <p:nvPr>
            <p:ph type="ftr" idx="11"/>
          </p:nvPr>
        </p:nvSpPr>
        <p:spPr>
          <a:xfrm>
            <a:off x="914400" y="4629150"/>
            <a:ext cx="556260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73" name="Google Shape;273;p40"/>
          <p:cNvSpPr txBox="1">
            <a:spLocks noGrp="1"/>
          </p:cNvSpPr>
          <p:nvPr>
            <p:ph type="dt" idx="10"/>
          </p:nvPr>
        </p:nvSpPr>
        <p:spPr>
          <a:xfrm>
            <a:off x="6629400" y="4629150"/>
            <a:ext cx="914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74" name="Google Shape;274;p40"/>
          <p:cNvSpPr txBox="1">
            <a:spLocks noGrp="1"/>
          </p:cNvSpPr>
          <p:nvPr>
            <p:ph type="sldNum" idx="12"/>
          </p:nvPr>
        </p:nvSpPr>
        <p:spPr>
          <a:xfrm>
            <a:off x="7696200" y="4629150"/>
            <a:ext cx="533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75" name="Google Shape;275;p40"/>
          <p:cNvGrpSpPr/>
          <p:nvPr/>
        </p:nvGrpSpPr>
        <p:grpSpPr>
          <a:xfrm>
            <a:off x="914400" y="1200150"/>
            <a:ext cx="7306712" cy="54864"/>
            <a:chOff x="914400" y="1200150"/>
            <a:chExt cx="7306712" cy="54864"/>
          </a:xfrm>
        </p:grpSpPr>
        <p:sp>
          <p:nvSpPr>
            <p:cNvPr id="276" name="Google Shape;276;p40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grpSp>
          <p:nvGrpSpPr>
            <p:cNvPr id="278" name="Google Shape;278;p40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</p:grpSpPr>
          <p:cxnSp>
            <p:nvCxnSpPr>
              <p:cNvPr id="279" name="Google Shape;279;p4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0" name="Google Shape;280;p40"/>
              <p:cNvCxnSpPr/>
              <p:nvPr/>
            </p:nvCxnSpPr>
            <p:spPr>
              <a:xfrm>
                <a:off x="2141408" y="1791954"/>
                <a:ext cx="73152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81" name="Google Shape;281;p40"/>
          <p:cNvGrpSpPr/>
          <p:nvPr/>
        </p:nvGrpSpPr>
        <p:grpSpPr>
          <a:xfrm>
            <a:off x="914400" y="3638550"/>
            <a:ext cx="7306712" cy="54864"/>
            <a:chOff x="914400" y="3638550"/>
            <a:chExt cx="7306712" cy="54864"/>
          </a:xfrm>
        </p:grpSpPr>
        <p:sp>
          <p:nvSpPr>
            <p:cNvPr id="282" name="Google Shape;282;p40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grpSp>
          <p:nvGrpSpPr>
            <p:cNvPr id="284" name="Google Shape;284;p40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</p:grpSpPr>
          <p:cxnSp>
            <p:nvCxnSpPr>
              <p:cNvPr id="285" name="Google Shape;285;p4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6" name="Google Shape;286;p40"/>
              <p:cNvCxnSpPr/>
              <p:nvPr/>
            </p:nvCxnSpPr>
            <p:spPr>
              <a:xfrm>
                <a:off x="2141408" y="1791954"/>
                <a:ext cx="73152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1"/>
          <p:cNvSpPr txBox="1">
            <a:spLocks noGrp="1"/>
          </p:cNvSpPr>
          <p:nvPr>
            <p:ph type="title"/>
          </p:nvPr>
        </p:nvSpPr>
        <p:spPr>
          <a:xfrm>
            <a:off x="1066800" y="742949"/>
            <a:ext cx="7010399" cy="167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tantia"/>
              <a:buNone/>
              <a:defRPr sz="3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89" name="Google Shape;289;p41"/>
          <p:cNvSpPr txBox="1">
            <a:spLocks noGrp="1"/>
          </p:cNvSpPr>
          <p:nvPr>
            <p:ph type="body" idx="1"/>
          </p:nvPr>
        </p:nvSpPr>
        <p:spPr>
          <a:xfrm>
            <a:off x="1066800" y="2800350"/>
            <a:ext cx="701039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B8B8E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B8E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B8B8E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B8B8E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B8B8E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B8B8E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B8B8E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B8B8E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90" name="Google Shape;290;p41"/>
          <p:cNvSpPr txBox="1">
            <a:spLocks noGrp="1"/>
          </p:cNvSpPr>
          <p:nvPr>
            <p:ph type="ftr" idx="11"/>
          </p:nvPr>
        </p:nvSpPr>
        <p:spPr>
          <a:xfrm>
            <a:off x="914400" y="4629150"/>
            <a:ext cx="556260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91" name="Google Shape;291;p41"/>
          <p:cNvSpPr txBox="1">
            <a:spLocks noGrp="1"/>
          </p:cNvSpPr>
          <p:nvPr>
            <p:ph type="dt" idx="10"/>
          </p:nvPr>
        </p:nvSpPr>
        <p:spPr>
          <a:xfrm>
            <a:off x="6629400" y="4629150"/>
            <a:ext cx="914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92" name="Google Shape;292;p41"/>
          <p:cNvSpPr txBox="1">
            <a:spLocks noGrp="1"/>
          </p:cNvSpPr>
          <p:nvPr>
            <p:ph type="sldNum" idx="12"/>
          </p:nvPr>
        </p:nvSpPr>
        <p:spPr>
          <a:xfrm>
            <a:off x="7696200" y="4629150"/>
            <a:ext cx="533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93" name="Google Shape;293;p41"/>
          <p:cNvGrpSpPr/>
          <p:nvPr/>
        </p:nvGrpSpPr>
        <p:grpSpPr>
          <a:xfrm>
            <a:off x="2455975" y="2606802"/>
            <a:ext cx="4232051" cy="41148"/>
            <a:chOff x="2455975" y="2588441"/>
            <a:chExt cx="4232051" cy="41148"/>
          </a:xfrm>
        </p:grpSpPr>
        <p:sp>
          <p:nvSpPr>
            <p:cNvPr id="294" name="Google Shape;294;p41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dk1"/>
            </a:solidFill>
            <a:ln w="264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onstantia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295" name="Google Shape;295;p41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dk1"/>
            </a:solidFill>
            <a:ln w="264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onstantia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grpSp>
          <p:nvGrpSpPr>
            <p:cNvPr id="296" name="Google Shape;296;p41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297" name="Google Shape;297;p41"/>
              <p:cNvCxnSpPr/>
              <p:nvPr/>
            </p:nvCxnSpPr>
            <p:spPr>
              <a:xfrm>
                <a:off x="2550323" y="3458731"/>
                <a:ext cx="402336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98" name="Google Shape;298;p41"/>
              <p:cNvCxnSpPr/>
              <p:nvPr/>
            </p:nvCxnSpPr>
            <p:spPr>
              <a:xfrm>
                <a:off x="2550323" y="3497729"/>
                <a:ext cx="402336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2"/>
          <p:cNvSpPr txBox="1">
            <a:spLocks noGrp="1"/>
          </p:cNvSpPr>
          <p:nvPr>
            <p:ph type="title"/>
          </p:nvPr>
        </p:nvSpPr>
        <p:spPr>
          <a:xfrm>
            <a:off x="914400" y="323850"/>
            <a:ext cx="73152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01" name="Google Shape;301;p42"/>
          <p:cNvSpPr txBox="1">
            <a:spLocks noGrp="1"/>
          </p:cNvSpPr>
          <p:nvPr>
            <p:ph type="body" idx="1"/>
          </p:nvPr>
        </p:nvSpPr>
        <p:spPr>
          <a:xfrm>
            <a:off x="914400" y="1352550"/>
            <a:ext cx="3581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02" name="Google Shape;302;p42"/>
          <p:cNvSpPr txBox="1">
            <a:spLocks noGrp="1"/>
          </p:cNvSpPr>
          <p:nvPr>
            <p:ph type="body" idx="2"/>
          </p:nvPr>
        </p:nvSpPr>
        <p:spPr>
          <a:xfrm>
            <a:off x="4648200" y="1352550"/>
            <a:ext cx="3581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03" name="Google Shape;303;p42"/>
          <p:cNvSpPr txBox="1">
            <a:spLocks noGrp="1"/>
          </p:cNvSpPr>
          <p:nvPr>
            <p:ph type="ftr" idx="11"/>
          </p:nvPr>
        </p:nvSpPr>
        <p:spPr>
          <a:xfrm>
            <a:off x="914400" y="4629150"/>
            <a:ext cx="556260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04" name="Google Shape;304;p42"/>
          <p:cNvSpPr txBox="1">
            <a:spLocks noGrp="1"/>
          </p:cNvSpPr>
          <p:nvPr>
            <p:ph type="dt" idx="10"/>
          </p:nvPr>
        </p:nvSpPr>
        <p:spPr>
          <a:xfrm>
            <a:off x="6629400" y="4629150"/>
            <a:ext cx="914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05" name="Google Shape;305;p42"/>
          <p:cNvSpPr txBox="1">
            <a:spLocks noGrp="1"/>
          </p:cNvSpPr>
          <p:nvPr>
            <p:ph type="sldNum" idx="12"/>
          </p:nvPr>
        </p:nvSpPr>
        <p:spPr>
          <a:xfrm>
            <a:off x="7696200" y="4629150"/>
            <a:ext cx="533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3"/>
          <p:cNvSpPr txBox="1">
            <a:spLocks noGrp="1"/>
          </p:cNvSpPr>
          <p:nvPr>
            <p:ph type="title"/>
          </p:nvPr>
        </p:nvSpPr>
        <p:spPr>
          <a:xfrm>
            <a:off x="914400" y="323850"/>
            <a:ext cx="73152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08" name="Google Shape;308;p43"/>
          <p:cNvSpPr txBox="1">
            <a:spLocks noGrp="1"/>
          </p:cNvSpPr>
          <p:nvPr>
            <p:ph type="body" idx="1"/>
          </p:nvPr>
        </p:nvSpPr>
        <p:spPr>
          <a:xfrm>
            <a:off x="917448" y="1352550"/>
            <a:ext cx="3578286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09" name="Google Shape;309;p43"/>
          <p:cNvSpPr txBox="1">
            <a:spLocks noGrp="1"/>
          </p:cNvSpPr>
          <p:nvPr>
            <p:ph type="body" idx="2"/>
          </p:nvPr>
        </p:nvSpPr>
        <p:spPr>
          <a:xfrm>
            <a:off x="914400" y="1885950"/>
            <a:ext cx="3581400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10" name="Google Shape;310;p43"/>
          <p:cNvSpPr txBox="1">
            <a:spLocks noGrp="1"/>
          </p:cNvSpPr>
          <p:nvPr>
            <p:ph type="body" idx="3"/>
          </p:nvPr>
        </p:nvSpPr>
        <p:spPr>
          <a:xfrm>
            <a:off x="4651248" y="1352550"/>
            <a:ext cx="3578286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11" name="Google Shape;311;p43"/>
          <p:cNvSpPr txBox="1">
            <a:spLocks noGrp="1"/>
          </p:cNvSpPr>
          <p:nvPr>
            <p:ph type="body" idx="4"/>
          </p:nvPr>
        </p:nvSpPr>
        <p:spPr>
          <a:xfrm>
            <a:off x="4648200" y="1885950"/>
            <a:ext cx="3581400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12" name="Google Shape;312;p43"/>
          <p:cNvSpPr txBox="1">
            <a:spLocks noGrp="1"/>
          </p:cNvSpPr>
          <p:nvPr>
            <p:ph type="ftr" idx="11"/>
          </p:nvPr>
        </p:nvSpPr>
        <p:spPr>
          <a:xfrm>
            <a:off x="914400" y="4629150"/>
            <a:ext cx="556260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13" name="Google Shape;313;p43"/>
          <p:cNvSpPr txBox="1">
            <a:spLocks noGrp="1"/>
          </p:cNvSpPr>
          <p:nvPr>
            <p:ph type="dt" idx="10"/>
          </p:nvPr>
        </p:nvSpPr>
        <p:spPr>
          <a:xfrm>
            <a:off x="6629400" y="4629150"/>
            <a:ext cx="914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14" name="Google Shape;314;p43"/>
          <p:cNvSpPr txBox="1">
            <a:spLocks noGrp="1"/>
          </p:cNvSpPr>
          <p:nvPr>
            <p:ph type="sldNum" idx="12"/>
          </p:nvPr>
        </p:nvSpPr>
        <p:spPr>
          <a:xfrm>
            <a:off x="7696200" y="4629150"/>
            <a:ext cx="533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4"/>
          <p:cNvSpPr txBox="1">
            <a:spLocks noGrp="1"/>
          </p:cNvSpPr>
          <p:nvPr>
            <p:ph type="title"/>
          </p:nvPr>
        </p:nvSpPr>
        <p:spPr>
          <a:xfrm>
            <a:off x="914400" y="323850"/>
            <a:ext cx="73152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17" name="Google Shape;317;p44"/>
          <p:cNvSpPr txBox="1">
            <a:spLocks noGrp="1"/>
          </p:cNvSpPr>
          <p:nvPr>
            <p:ph type="ftr" idx="11"/>
          </p:nvPr>
        </p:nvSpPr>
        <p:spPr>
          <a:xfrm>
            <a:off x="914400" y="4629150"/>
            <a:ext cx="556260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18" name="Google Shape;318;p44"/>
          <p:cNvSpPr txBox="1">
            <a:spLocks noGrp="1"/>
          </p:cNvSpPr>
          <p:nvPr>
            <p:ph type="dt" idx="10"/>
          </p:nvPr>
        </p:nvSpPr>
        <p:spPr>
          <a:xfrm>
            <a:off x="6629400" y="4629150"/>
            <a:ext cx="914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19" name="Google Shape;319;p44"/>
          <p:cNvSpPr txBox="1">
            <a:spLocks noGrp="1"/>
          </p:cNvSpPr>
          <p:nvPr>
            <p:ph type="sldNum" idx="12"/>
          </p:nvPr>
        </p:nvSpPr>
        <p:spPr>
          <a:xfrm>
            <a:off x="7696200" y="4629150"/>
            <a:ext cx="533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>
            <a:spLocks noGrp="1"/>
          </p:cNvSpPr>
          <p:nvPr>
            <p:ph type="ftr" idx="11"/>
          </p:nvPr>
        </p:nvSpPr>
        <p:spPr>
          <a:xfrm>
            <a:off x="914400" y="4629150"/>
            <a:ext cx="556260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22" name="Google Shape;322;p45"/>
          <p:cNvSpPr txBox="1">
            <a:spLocks noGrp="1"/>
          </p:cNvSpPr>
          <p:nvPr>
            <p:ph type="dt" idx="10"/>
          </p:nvPr>
        </p:nvSpPr>
        <p:spPr>
          <a:xfrm>
            <a:off x="6629400" y="4629150"/>
            <a:ext cx="914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23" name="Google Shape;323;p45"/>
          <p:cNvSpPr txBox="1">
            <a:spLocks noGrp="1"/>
          </p:cNvSpPr>
          <p:nvPr>
            <p:ph type="sldNum" idx="12"/>
          </p:nvPr>
        </p:nvSpPr>
        <p:spPr>
          <a:xfrm>
            <a:off x="7696200" y="4629150"/>
            <a:ext cx="533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6"/>
          <p:cNvSpPr txBox="1">
            <a:spLocks noGrp="1"/>
          </p:cNvSpPr>
          <p:nvPr>
            <p:ph type="title"/>
          </p:nvPr>
        </p:nvSpPr>
        <p:spPr>
          <a:xfrm>
            <a:off x="914400" y="323850"/>
            <a:ext cx="73152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26" name="Google Shape;326;p46"/>
          <p:cNvSpPr txBox="1">
            <a:spLocks noGrp="1"/>
          </p:cNvSpPr>
          <p:nvPr>
            <p:ph type="body" idx="1"/>
          </p:nvPr>
        </p:nvSpPr>
        <p:spPr>
          <a:xfrm>
            <a:off x="914400" y="1352550"/>
            <a:ext cx="4953001" cy="320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27" name="Google Shape;327;p46"/>
          <p:cNvSpPr txBox="1">
            <a:spLocks noGrp="1"/>
          </p:cNvSpPr>
          <p:nvPr>
            <p:ph type="body" idx="2"/>
          </p:nvPr>
        </p:nvSpPr>
        <p:spPr>
          <a:xfrm>
            <a:off x="6096000" y="1352550"/>
            <a:ext cx="2133601" cy="320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28" name="Google Shape;328;p46"/>
          <p:cNvSpPr txBox="1">
            <a:spLocks noGrp="1"/>
          </p:cNvSpPr>
          <p:nvPr>
            <p:ph type="ftr" idx="11"/>
          </p:nvPr>
        </p:nvSpPr>
        <p:spPr>
          <a:xfrm>
            <a:off x="914400" y="4629150"/>
            <a:ext cx="556260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29" name="Google Shape;329;p46"/>
          <p:cNvSpPr txBox="1">
            <a:spLocks noGrp="1"/>
          </p:cNvSpPr>
          <p:nvPr>
            <p:ph type="dt" idx="10"/>
          </p:nvPr>
        </p:nvSpPr>
        <p:spPr>
          <a:xfrm>
            <a:off x="6629400" y="4629150"/>
            <a:ext cx="914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30" name="Google Shape;330;p46"/>
          <p:cNvSpPr txBox="1">
            <a:spLocks noGrp="1"/>
          </p:cNvSpPr>
          <p:nvPr>
            <p:ph type="sldNum" idx="12"/>
          </p:nvPr>
        </p:nvSpPr>
        <p:spPr>
          <a:xfrm>
            <a:off x="7696200" y="4629150"/>
            <a:ext cx="533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7"/>
          <p:cNvSpPr txBox="1">
            <a:spLocks noGrp="1"/>
          </p:cNvSpPr>
          <p:nvPr>
            <p:ph type="title"/>
          </p:nvPr>
        </p:nvSpPr>
        <p:spPr>
          <a:xfrm>
            <a:off x="914400" y="323850"/>
            <a:ext cx="73152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33" name="Google Shape;333;p47"/>
          <p:cNvSpPr/>
          <p:nvPr/>
        </p:nvSpPr>
        <p:spPr>
          <a:xfrm>
            <a:off x="914400" y="1352550"/>
            <a:ext cx="4953000" cy="32004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34" name="Google Shape;334;p47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1004316" y="1443990"/>
            <a:ext cx="4773168" cy="30175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685925" rIns="68575" bIns="34275" anchor="t" anchorCtr="0"/>
          <a:lstStyle>
            <a:lvl1pPr marR="0" lvl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body" idx="1"/>
          </p:nvPr>
        </p:nvSpPr>
        <p:spPr>
          <a:xfrm>
            <a:off x="6096000" y="1352551"/>
            <a:ext cx="2133601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36" name="Google Shape;336;p47"/>
          <p:cNvSpPr txBox="1">
            <a:spLocks noGrp="1"/>
          </p:cNvSpPr>
          <p:nvPr>
            <p:ph type="ftr" idx="11"/>
          </p:nvPr>
        </p:nvSpPr>
        <p:spPr>
          <a:xfrm>
            <a:off x="914400" y="4629150"/>
            <a:ext cx="556260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37" name="Google Shape;337;p47"/>
          <p:cNvSpPr txBox="1">
            <a:spLocks noGrp="1"/>
          </p:cNvSpPr>
          <p:nvPr>
            <p:ph type="dt" idx="10"/>
          </p:nvPr>
        </p:nvSpPr>
        <p:spPr>
          <a:xfrm>
            <a:off x="6629400" y="4629150"/>
            <a:ext cx="914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38" name="Google Shape;338;p47"/>
          <p:cNvSpPr txBox="1">
            <a:spLocks noGrp="1"/>
          </p:cNvSpPr>
          <p:nvPr>
            <p:ph type="sldNum" idx="12"/>
          </p:nvPr>
        </p:nvSpPr>
        <p:spPr>
          <a:xfrm>
            <a:off x="7696200" y="4629150"/>
            <a:ext cx="533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8"/>
          <p:cNvSpPr txBox="1">
            <a:spLocks noGrp="1"/>
          </p:cNvSpPr>
          <p:nvPr>
            <p:ph type="title"/>
          </p:nvPr>
        </p:nvSpPr>
        <p:spPr>
          <a:xfrm>
            <a:off x="914400" y="323850"/>
            <a:ext cx="73152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body" idx="1"/>
          </p:nvPr>
        </p:nvSpPr>
        <p:spPr>
          <a:xfrm rot="5400000">
            <a:off x="2971800" y="-704850"/>
            <a:ext cx="3200400" cy="7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42" name="Google Shape;342;p48"/>
          <p:cNvSpPr txBox="1">
            <a:spLocks noGrp="1"/>
          </p:cNvSpPr>
          <p:nvPr>
            <p:ph type="ftr" idx="11"/>
          </p:nvPr>
        </p:nvSpPr>
        <p:spPr>
          <a:xfrm>
            <a:off x="914400" y="4629150"/>
            <a:ext cx="556260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43" name="Google Shape;343;p48"/>
          <p:cNvSpPr txBox="1">
            <a:spLocks noGrp="1"/>
          </p:cNvSpPr>
          <p:nvPr>
            <p:ph type="dt" idx="10"/>
          </p:nvPr>
        </p:nvSpPr>
        <p:spPr>
          <a:xfrm>
            <a:off x="6629400" y="4629150"/>
            <a:ext cx="914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44" name="Google Shape;344;p48"/>
          <p:cNvSpPr txBox="1">
            <a:spLocks noGrp="1"/>
          </p:cNvSpPr>
          <p:nvPr>
            <p:ph type="sldNum" idx="12"/>
          </p:nvPr>
        </p:nvSpPr>
        <p:spPr>
          <a:xfrm>
            <a:off x="7696200" y="4629150"/>
            <a:ext cx="533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9"/>
          <p:cNvSpPr txBox="1">
            <a:spLocks noGrp="1"/>
          </p:cNvSpPr>
          <p:nvPr>
            <p:ph type="title"/>
          </p:nvPr>
        </p:nvSpPr>
        <p:spPr>
          <a:xfrm rot="5400000">
            <a:off x="5693224" y="2010851"/>
            <a:ext cx="4245769" cy="87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47" name="Google Shape;347;p49"/>
          <p:cNvSpPr txBox="1">
            <a:spLocks noGrp="1"/>
          </p:cNvSpPr>
          <p:nvPr>
            <p:ph type="body" idx="1"/>
          </p:nvPr>
        </p:nvSpPr>
        <p:spPr>
          <a:xfrm rot="5400000">
            <a:off x="1946542" y="-706862"/>
            <a:ext cx="4245769" cy="6311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48" name="Google Shape;348;p49"/>
          <p:cNvSpPr txBox="1">
            <a:spLocks noGrp="1"/>
          </p:cNvSpPr>
          <p:nvPr>
            <p:ph type="ftr" idx="11"/>
          </p:nvPr>
        </p:nvSpPr>
        <p:spPr>
          <a:xfrm>
            <a:off x="914400" y="4629150"/>
            <a:ext cx="556260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49" name="Google Shape;349;p49"/>
          <p:cNvSpPr txBox="1">
            <a:spLocks noGrp="1"/>
          </p:cNvSpPr>
          <p:nvPr>
            <p:ph type="dt" idx="10"/>
          </p:nvPr>
        </p:nvSpPr>
        <p:spPr>
          <a:xfrm>
            <a:off x="6629400" y="4629150"/>
            <a:ext cx="914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50" name="Google Shape;350;p49"/>
          <p:cNvSpPr txBox="1">
            <a:spLocks noGrp="1"/>
          </p:cNvSpPr>
          <p:nvPr>
            <p:ph type="sldNum" idx="12"/>
          </p:nvPr>
        </p:nvSpPr>
        <p:spPr>
          <a:xfrm>
            <a:off x="7696200" y="4629150"/>
            <a:ext cx="533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1"/>
          <p:cNvSpPr/>
          <p:nvPr/>
        </p:nvSpPr>
        <p:spPr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6" name="Google Shape;366;p51"/>
          <p:cNvGrpSpPr/>
          <p:nvPr/>
        </p:nvGrpSpPr>
        <p:grpSpPr>
          <a:xfrm>
            <a:off x="211665" y="535643"/>
            <a:ext cx="8723376" cy="997406"/>
            <a:chOff x="-3905251" y="4294188"/>
            <a:chExt cx="13027839" cy="1892300"/>
          </a:xfrm>
        </p:grpSpPr>
        <p:sp>
          <p:nvSpPr>
            <p:cNvPr id="367" name="Google Shape;367;p51"/>
            <p:cNvSpPr/>
            <p:nvPr/>
          </p:nvSpPr>
          <p:spPr>
            <a:xfrm>
              <a:off x="4810125" y="4500563"/>
              <a:ext cx="4295775" cy="1016000"/>
            </a:xfrm>
            <a:custGeom>
              <a:avLst/>
              <a:gdLst/>
              <a:ahLst/>
              <a:cxnLst/>
              <a:rect l="l" t="t" r="r" b="b"/>
              <a:pathLst>
                <a:path w="2706" h="640" extrusionOk="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1"/>
            <p:cNvSpPr/>
            <p:nvPr/>
          </p:nvSpPr>
          <p:spPr>
            <a:xfrm>
              <a:off x="-309563" y="4318000"/>
              <a:ext cx="8280401" cy="1209675"/>
            </a:xfrm>
            <a:custGeom>
              <a:avLst/>
              <a:gdLst/>
              <a:ahLst/>
              <a:cxnLst/>
              <a:rect l="l" t="t" r="r" b="b"/>
              <a:pathLst>
                <a:path w="5216" h="762" extrusionOk="0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1"/>
            <p:cNvSpPr/>
            <p:nvPr/>
          </p:nvSpPr>
          <p:spPr>
            <a:xfrm>
              <a:off x="3175" y="4335463"/>
              <a:ext cx="8166100" cy="1101725"/>
            </a:xfrm>
            <a:custGeom>
              <a:avLst/>
              <a:gdLst/>
              <a:ahLst/>
              <a:cxnLst/>
              <a:rect l="l" t="t" r="r" b="b"/>
              <a:pathLst>
                <a:path w="5144" h="694" extrusionOk="0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1"/>
            <p:cNvSpPr/>
            <p:nvPr/>
          </p:nvSpPr>
          <p:spPr>
            <a:xfrm>
              <a:off x="4156075" y="4316413"/>
              <a:ext cx="4940300" cy="927100"/>
            </a:xfrm>
            <a:custGeom>
              <a:avLst/>
              <a:gdLst/>
              <a:ahLst/>
              <a:cxnLst/>
              <a:rect l="l" t="t" r="r" b="b"/>
              <a:pathLst>
                <a:path w="3112" h="584" extrusionOk="0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1"/>
            <p:cNvSpPr/>
            <p:nvPr/>
          </p:nvSpPr>
          <p:spPr>
            <a:xfrm>
              <a:off x="-3905251" y="4294188"/>
              <a:ext cx="13027839" cy="1892300"/>
            </a:xfrm>
            <a:custGeom>
              <a:avLst/>
              <a:gdLst/>
              <a:ahLst/>
              <a:cxnLst/>
              <a:rect l="l" t="t" r="r" b="b"/>
              <a:pathLst>
                <a:path w="8196" h="1192" extrusionOk="0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" name="Google Shape;372;p51"/>
          <p:cNvSpPr txBox="1">
            <a:spLocks noGrp="1"/>
          </p:cNvSpPr>
          <p:nvPr>
            <p:ph type="dt" idx="10"/>
          </p:nvPr>
        </p:nvSpPr>
        <p:spPr>
          <a:xfrm>
            <a:off x="5163672" y="4687624"/>
            <a:ext cx="378669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3" name="Google Shape;373;p51"/>
          <p:cNvSpPr txBox="1">
            <a:spLocks noGrp="1"/>
          </p:cNvSpPr>
          <p:nvPr>
            <p:ph type="ftr" idx="11"/>
          </p:nvPr>
        </p:nvSpPr>
        <p:spPr>
          <a:xfrm>
            <a:off x="193638" y="4687624"/>
            <a:ext cx="37866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4" name="Google Shape;374;p51"/>
          <p:cNvSpPr txBox="1">
            <a:spLocks noGrp="1"/>
          </p:cNvSpPr>
          <p:nvPr>
            <p:ph type="sldNum" idx="12"/>
          </p:nvPr>
        </p:nvSpPr>
        <p:spPr>
          <a:xfrm>
            <a:off x="3991089" y="4687623"/>
            <a:ext cx="11618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2"/>
          <p:cNvSpPr txBox="1">
            <a:spLocks noGrp="1"/>
          </p:cNvSpPr>
          <p:nvPr>
            <p:ph type="body" idx="1"/>
          </p:nvPr>
        </p:nvSpPr>
        <p:spPr>
          <a:xfrm>
            <a:off x="872068" y="2006600"/>
            <a:ext cx="7408333" cy="2588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t" anchorCtr="0"/>
          <a:lstStyle>
            <a:lvl1pPr marL="457200" marR="0" lvl="0" indent="-3683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∗"/>
              <a:defRPr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∗"/>
              <a:defRPr sz="20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∗"/>
              <a:defRPr sz="1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∗"/>
              <a:defRPr sz="17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∗"/>
              <a:defRPr sz="15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377" name="Google Shape;377;p52"/>
          <p:cNvSpPr txBox="1">
            <a:spLocks noGrp="1"/>
          </p:cNvSpPr>
          <p:nvPr>
            <p:ph type="dt" idx="10"/>
          </p:nvPr>
        </p:nvSpPr>
        <p:spPr>
          <a:xfrm>
            <a:off x="5163672" y="4687624"/>
            <a:ext cx="378669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8" name="Google Shape;378;p52"/>
          <p:cNvSpPr txBox="1">
            <a:spLocks noGrp="1"/>
          </p:cNvSpPr>
          <p:nvPr>
            <p:ph type="ftr" idx="11"/>
          </p:nvPr>
        </p:nvSpPr>
        <p:spPr>
          <a:xfrm>
            <a:off x="193638" y="4687624"/>
            <a:ext cx="37866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9" name="Google Shape;379;p52"/>
          <p:cNvSpPr txBox="1">
            <a:spLocks noGrp="1"/>
          </p:cNvSpPr>
          <p:nvPr>
            <p:ph type="sldNum" idx="12"/>
          </p:nvPr>
        </p:nvSpPr>
        <p:spPr>
          <a:xfrm>
            <a:off x="3991089" y="4687623"/>
            <a:ext cx="11618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0" name="Google Shape;380;p52"/>
          <p:cNvSpPr txBox="1">
            <a:spLocks noGrp="1"/>
          </p:cNvSpPr>
          <p:nvPr>
            <p:ph type="title"/>
          </p:nvPr>
        </p:nvSpPr>
        <p:spPr>
          <a:xfrm>
            <a:off x="457200" y="253746"/>
            <a:ext cx="8229600" cy="939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Candara"/>
              <a:buNone/>
              <a:defRPr sz="41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3"/>
          <p:cNvSpPr/>
          <p:nvPr/>
        </p:nvSpPr>
        <p:spPr>
          <a:xfrm>
            <a:off x="228600" y="171450"/>
            <a:ext cx="8695944" cy="4526280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3" name="Google Shape;383;p53"/>
          <p:cNvGrpSpPr/>
          <p:nvPr/>
        </p:nvGrpSpPr>
        <p:grpSpPr>
          <a:xfrm>
            <a:off x="211665" y="4015472"/>
            <a:ext cx="8723376" cy="998685"/>
            <a:chOff x="-3905250" y="4294188"/>
            <a:chExt cx="13011150" cy="1892300"/>
          </a:xfrm>
        </p:grpSpPr>
        <p:sp>
          <p:nvSpPr>
            <p:cNvPr id="384" name="Google Shape;384;p53"/>
            <p:cNvSpPr/>
            <p:nvPr/>
          </p:nvSpPr>
          <p:spPr>
            <a:xfrm>
              <a:off x="4810125" y="4500563"/>
              <a:ext cx="4295775" cy="1016000"/>
            </a:xfrm>
            <a:custGeom>
              <a:avLst/>
              <a:gdLst/>
              <a:ahLst/>
              <a:cxnLst/>
              <a:rect l="l" t="t" r="r" b="b"/>
              <a:pathLst>
                <a:path w="2706" h="640" extrusionOk="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3"/>
            <p:cNvSpPr/>
            <p:nvPr/>
          </p:nvSpPr>
          <p:spPr>
            <a:xfrm>
              <a:off x="-309563" y="4318000"/>
              <a:ext cx="8280401" cy="1209675"/>
            </a:xfrm>
            <a:custGeom>
              <a:avLst/>
              <a:gdLst/>
              <a:ahLst/>
              <a:cxnLst/>
              <a:rect l="l" t="t" r="r" b="b"/>
              <a:pathLst>
                <a:path w="5216" h="762" extrusionOk="0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3"/>
            <p:cNvSpPr/>
            <p:nvPr/>
          </p:nvSpPr>
          <p:spPr>
            <a:xfrm>
              <a:off x="3175" y="4335463"/>
              <a:ext cx="8166100" cy="1101725"/>
            </a:xfrm>
            <a:custGeom>
              <a:avLst/>
              <a:gdLst/>
              <a:ahLst/>
              <a:cxnLst/>
              <a:rect l="l" t="t" r="r" b="b"/>
              <a:pathLst>
                <a:path w="5144" h="694" extrusionOk="0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3"/>
            <p:cNvSpPr/>
            <p:nvPr/>
          </p:nvSpPr>
          <p:spPr>
            <a:xfrm>
              <a:off x="4156075" y="4316413"/>
              <a:ext cx="4940300" cy="927100"/>
            </a:xfrm>
            <a:custGeom>
              <a:avLst/>
              <a:gdLst/>
              <a:ahLst/>
              <a:cxnLst/>
              <a:rect l="l" t="t" r="r" b="b"/>
              <a:pathLst>
                <a:path w="3112" h="584" extrusionOk="0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53"/>
            <p:cNvSpPr/>
            <p:nvPr/>
          </p:nvSpPr>
          <p:spPr>
            <a:xfrm>
              <a:off x="-3905250" y="4294188"/>
              <a:ext cx="13011150" cy="1892300"/>
            </a:xfrm>
            <a:custGeom>
              <a:avLst/>
              <a:gdLst/>
              <a:ahLst/>
              <a:cxnLst/>
              <a:rect l="l" t="t" r="r" b="b"/>
              <a:pathLst>
                <a:path w="8196" h="1192" extrusionOk="0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9" name="Google Shape;389;p53"/>
          <p:cNvSpPr txBox="1">
            <a:spLocks noGrp="1"/>
          </p:cNvSpPr>
          <p:nvPr>
            <p:ph type="ctrTitle"/>
          </p:nvPr>
        </p:nvSpPr>
        <p:spPr>
          <a:xfrm>
            <a:off x="685800" y="1200150"/>
            <a:ext cx="7772400" cy="1335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Candara"/>
              <a:buNone/>
              <a:defRPr sz="41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53"/>
          <p:cNvSpPr txBox="1">
            <a:spLocks noGrp="1"/>
          </p:cNvSpPr>
          <p:nvPr>
            <p:ph type="subTitle" idx="1"/>
          </p:nvPr>
        </p:nvSpPr>
        <p:spPr>
          <a:xfrm>
            <a:off x="1371600" y="2667001"/>
            <a:ext cx="6400800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t" anchorCtr="0"/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ctr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sz="17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ctr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391" name="Google Shape;391;p53"/>
          <p:cNvSpPr txBox="1">
            <a:spLocks noGrp="1"/>
          </p:cNvSpPr>
          <p:nvPr>
            <p:ph type="dt" idx="10"/>
          </p:nvPr>
        </p:nvSpPr>
        <p:spPr>
          <a:xfrm>
            <a:off x="5163672" y="4687624"/>
            <a:ext cx="378669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2" name="Google Shape;392;p53"/>
          <p:cNvSpPr txBox="1">
            <a:spLocks noGrp="1"/>
          </p:cNvSpPr>
          <p:nvPr>
            <p:ph type="ftr" idx="11"/>
          </p:nvPr>
        </p:nvSpPr>
        <p:spPr>
          <a:xfrm>
            <a:off x="193638" y="4687624"/>
            <a:ext cx="37866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3" name="Google Shape;393;p53"/>
          <p:cNvSpPr txBox="1">
            <a:spLocks noGrp="1"/>
          </p:cNvSpPr>
          <p:nvPr>
            <p:ph type="sldNum" idx="12"/>
          </p:nvPr>
        </p:nvSpPr>
        <p:spPr>
          <a:xfrm>
            <a:off x="3991089" y="4687623"/>
            <a:ext cx="11618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4"/>
          <p:cNvSpPr/>
          <p:nvPr/>
        </p:nvSpPr>
        <p:spPr>
          <a:xfrm>
            <a:off x="228600" y="171450"/>
            <a:ext cx="8695944" cy="3552444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4"/>
          <p:cNvSpPr/>
          <p:nvPr/>
        </p:nvSpPr>
        <p:spPr>
          <a:xfrm>
            <a:off x="6047439" y="3152694"/>
            <a:ext cx="2876429" cy="535519"/>
          </a:xfrm>
          <a:custGeom>
            <a:avLst/>
            <a:gdLst/>
            <a:ahLst/>
            <a:cxnLst/>
            <a:rect l="l" t="t" r="r" b="b"/>
            <a:pathLst>
              <a:path w="2706" h="640" extrusionOk="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lt2">
              <a:alpha val="28627"/>
            </a:schemeClr>
          </a:solidFill>
          <a:ln>
            <a:noFill/>
          </a:ln>
        </p:spPr>
        <p:txBody>
          <a:bodyPr spcFirstLastPara="1" wrap="square" lIns="83800" tIns="41900" rIns="83800" bIns="419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54"/>
          <p:cNvSpPr/>
          <p:nvPr/>
        </p:nvSpPr>
        <p:spPr>
          <a:xfrm>
            <a:off x="2619320" y="3056467"/>
            <a:ext cx="5544515" cy="637604"/>
          </a:xfrm>
          <a:custGeom>
            <a:avLst/>
            <a:gdLst/>
            <a:ahLst/>
            <a:cxnLst/>
            <a:rect l="l" t="t" r="r" b="b"/>
            <a:pathLst>
              <a:path w="5216" h="762" extrusionOk="0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lt2">
              <a:alpha val="40000"/>
            </a:schemeClr>
          </a:solidFill>
          <a:ln>
            <a:noFill/>
          </a:ln>
        </p:spPr>
        <p:txBody>
          <a:bodyPr spcFirstLastPara="1" wrap="square" lIns="83800" tIns="41900" rIns="83800" bIns="419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54"/>
          <p:cNvSpPr/>
          <p:nvPr/>
        </p:nvSpPr>
        <p:spPr>
          <a:xfrm>
            <a:off x="2828728" y="3065671"/>
            <a:ext cx="5467980" cy="580704"/>
          </a:xfrm>
          <a:custGeom>
            <a:avLst/>
            <a:gdLst/>
            <a:ahLst/>
            <a:cxnLst/>
            <a:rect l="l" t="t" r="r" b="b"/>
            <a:pathLst>
              <a:path w="5144" h="694" extrusionOk="0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83800" tIns="41900" rIns="83800" bIns="419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54"/>
          <p:cNvSpPr/>
          <p:nvPr/>
        </p:nvSpPr>
        <p:spPr>
          <a:xfrm>
            <a:off x="5609489" y="3055631"/>
            <a:ext cx="3308000" cy="488662"/>
          </a:xfrm>
          <a:custGeom>
            <a:avLst/>
            <a:gdLst/>
            <a:ahLst/>
            <a:cxnLst/>
            <a:rect l="l" t="t" r="r" b="b"/>
            <a:pathLst>
              <a:path w="3112" h="584" extrusionOk="0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83800" tIns="41900" rIns="83800" bIns="419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54"/>
          <p:cNvSpPr/>
          <p:nvPr/>
        </p:nvSpPr>
        <p:spPr>
          <a:xfrm>
            <a:off x="211665" y="3043916"/>
            <a:ext cx="8723376" cy="997406"/>
          </a:xfrm>
          <a:custGeom>
            <a:avLst/>
            <a:gdLst/>
            <a:ahLst/>
            <a:cxnLst/>
            <a:rect l="l" t="t" r="r" b="b"/>
            <a:pathLst>
              <a:path w="8196" h="1192" extrusionOk="0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83800" tIns="41900" rIns="83800" bIns="419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54"/>
          <p:cNvSpPr txBox="1">
            <a:spLocks noGrp="1"/>
          </p:cNvSpPr>
          <p:nvPr>
            <p:ph type="title"/>
          </p:nvPr>
        </p:nvSpPr>
        <p:spPr>
          <a:xfrm>
            <a:off x="690032" y="184767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Candara"/>
              <a:buNone/>
              <a:defRPr sz="41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54"/>
          <p:cNvSpPr txBox="1">
            <a:spLocks noGrp="1"/>
          </p:cNvSpPr>
          <p:nvPr>
            <p:ph type="body" idx="1"/>
          </p:nvPr>
        </p:nvSpPr>
        <p:spPr>
          <a:xfrm>
            <a:off x="1367365" y="1078087"/>
            <a:ext cx="6417734" cy="70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b" anchorCtr="0"/>
          <a:lstStyle>
            <a:lvl1pPr marL="457200" marR="0" lvl="0" indent="-228600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sz="17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403" name="Google Shape;403;p54"/>
          <p:cNvSpPr txBox="1">
            <a:spLocks noGrp="1"/>
          </p:cNvSpPr>
          <p:nvPr>
            <p:ph type="dt" idx="10"/>
          </p:nvPr>
        </p:nvSpPr>
        <p:spPr>
          <a:xfrm>
            <a:off x="5163672" y="4687624"/>
            <a:ext cx="378669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4" name="Google Shape;404;p54"/>
          <p:cNvSpPr txBox="1">
            <a:spLocks noGrp="1"/>
          </p:cNvSpPr>
          <p:nvPr>
            <p:ph type="ftr" idx="11"/>
          </p:nvPr>
        </p:nvSpPr>
        <p:spPr>
          <a:xfrm>
            <a:off x="193638" y="4687624"/>
            <a:ext cx="37866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5" name="Google Shape;405;p54"/>
          <p:cNvSpPr txBox="1">
            <a:spLocks noGrp="1"/>
          </p:cNvSpPr>
          <p:nvPr>
            <p:ph type="sldNum" idx="12"/>
          </p:nvPr>
        </p:nvSpPr>
        <p:spPr>
          <a:xfrm>
            <a:off x="3991089" y="4687623"/>
            <a:ext cx="11618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5"/>
          <p:cNvSpPr txBox="1">
            <a:spLocks noGrp="1"/>
          </p:cNvSpPr>
          <p:nvPr>
            <p:ph type="title"/>
          </p:nvPr>
        </p:nvSpPr>
        <p:spPr>
          <a:xfrm>
            <a:off x="457200" y="253746"/>
            <a:ext cx="8229600" cy="939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Candara"/>
              <a:buNone/>
              <a:defRPr sz="41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55"/>
          <p:cNvSpPr txBox="1">
            <a:spLocks noGrp="1"/>
          </p:cNvSpPr>
          <p:nvPr>
            <p:ph type="dt" idx="10"/>
          </p:nvPr>
        </p:nvSpPr>
        <p:spPr>
          <a:xfrm>
            <a:off x="5163672" y="4687624"/>
            <a:ext cx="378669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9" name="Google Shape;409;p55"/>
          <p:cNvSpPr txBox="1">
            <a:spLocks noGrp="1"/>
          </p:cNvSpPr>
          <p:nvPr>
            <p:ph type="ftr" idx="11"/>
          </p:nvPr>
        </p:nvSpPr>
        <p:spPr>
          <a:xfrm>
            <a:off x="193638" y="4687624"/>
            <a:ext cx="37866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0" name="Google Shape;410;p55"/>
          <p:cNvSpPr txBox="1">
            <a:spLocks noGrp="1"/>
          </p:cNvSpPr>
          <p:nvPr>
            <p:ph type="sldNum" idx="12"/>
          </p:nvPr>
        </p:nvSpPr>
        <p:spPr>
          <a:xfrm>
            <a:off x="3991089" y="4687623"/>
            <a:ext cx="11618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1" name="Google Shape;411;p55"/>
          <p:cNvSpPr txBox="1">
            <a:spLocks noGrp="1"/>
          </p:cNvSpPr>
          <p:nvPr>
            <p:ph type="body" idx="1"/>
          </p:nvPr>
        </p:nvSpPr>
        <p:spPr>
          <a:xfrm>
            <a:off x="676655" y="2009394"/>
            <a:ext cx="3822192" cy="2585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t" anchorCtr="0"/>
          <a:lstStyle>
            <a:lvl1pPr marL="457200" marR="0" lvl="0" indent="-3683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∗"/>
              <a:defRPr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∗"/>
              <a:defRPr sz="20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∗"/>
              <a:defRPr sz="1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∗"/>
              <a:defRPr sz="17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∗"/>
              <a:defRPr sz="15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412" name="Google Shape;412;p55"/>
          <p:cNvSpPr txBox="1">
            <a:spLocks noGrp="1"/>
          </p:cNvSpPr>
          <p:nvPr>
            <p:ph type="body" idx="2"/>
          </p:nvPr>
        </p:nvSpPr>
        <p:spPr>
          <a:xfrm>
            <a:off x="4645152" y="2009394"/>
            <a:ext cx="3822192" cy="2585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t" anchorCtr="0"/>
          <a:lstStyle>
            <a:lvl1pPr marL="457200" marR="0" lvl="0" indent="-3683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∗"/>
              <a:defRPr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∗"/>
              <a:defRPr sz="20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∗"/>
              <a:defRPr sz="1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∗"/>
              <a:defRPr sz="17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∗"/>
              <a:defRPr sz="15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6"/>
          <p:cNvSpPr txBox="1">
            <a:spLocks noGrp="1"/>
          </p:cNvSpPr>
          <p:nvPr>
            <p:ph type="title"/>
          </p:nvPr>
        </p:nvSpPr>
        <p:spPr>
          <a:xfrm>
            <a:off x="457200" y="253746"/>
            <a:ext cx="8229600" cy="939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Candara"/>
              <a:buNone/>
              <a:defRPr sz="41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56"/>
          <p:cNvSpPr txBox="1">
            <a:spLocks noGrp="1"/>
          </p:cNvSpPr>
          <p:nvPr>
            <p:ph type="body" idx="1"/>
          </p:nvPr>
        </p:nvSpPr>
        <p:spPr>
          <a:xfrm>
            <a:off x="676656" y="2008586"/>
            <a:ext cx="3822192" cy="47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L="457200" marR="0" lvl="0" indent="-228600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  <a:defRPr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sz="1700" b="1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1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1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1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1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1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1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416" name="Google Shape;416;p56"/>
          <p:cNvSpPr txBox="1">
            <a:spLocks noGrp="1"/>
          </p:cNvSpPr>
          <p:nvPr>
            <p:ph type="body" idx="2"/>
          </p:nvPr>
        </p:nvSpPr>
        <p:spPr>
          <a:xfrm>
            <a:off x="677332" y="2571750"/>
            <a:ext cx="3820055" cy="2022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t" anchorCtr="0"/>
          <a:lstStyle>
            <a:lvl1pPr marL="4572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∗"/>
              <a:defRPr sz="1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3655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∗"/>
              <a:defRPr sz="17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∗"/>
              <a:defRPr sz="15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04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04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∗"/>
              <a:defRPr sz="15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∗"/>
              <a:defRPr sz="15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∗"/>
              <a:defRPr sz="15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∗"/>
              <a:defRPr sz="15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417" name="Google Shape;417;p56"/>
          <p:cNvSpPr txBox="1">
            <a:spLocks noGrp="1"/>
          </p:cNvSpPr>
          <p:nvPr>
            <p:ph type="body" idx="3"/>
          </p:nvPr>
        </p:nvSpPr>
        <p:spPr>
          <a:xfrm>
            <a:off x="4648200" y="2008585"/>
            <a:ext cx="3822192" cy="47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L="457200" marR="0" lvl="0" indent="-228600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  <a:defRPr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sz="1700" b="1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1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1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1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1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1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1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418" name="Google Shape;418;p56"/>
          <p:cNvSpPr txBox="1">
            <a:spLocks noGrp="1"/>
          </p:cNvSpPr>
          <p:nvPr>
            <p:ph type="body" idx="4"/>
          </p:nvPr>
        </p:nvSpPr>
        <p:spPr>
          <a:xfrm>
            <a:off x="4645025" y="2571750"/>
            <a:ext cx="3822192" cy="2022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t" anchorCtr="0"/>
          <a:lstStyle>
            <a:lvl1pPr marL="4572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∗"/>
              <a:defRPr sz="1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3655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∗"/>
              <a:defRPr sz="17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∗"/>
              <a:defRPr sz="15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04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04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∗"/>
              <a:defRPr sz="15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∗"/>
              <a:defRPr sz="15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∗"/>
              <a:defRPr sz="15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∗"/>
              <a:defRPr sz="15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419" name="Google Shape;419;p56"/>
          <p:cNvSpPr txBox="1">
            <a:spLocks noGrp="1"/>
          </p:cNvSpPr>
          <p:nvPr>
            <p:ph type="dt" idx="10"/>
          </p:nvPr>
        </p:nvSpPr>
        <p:spPr>
          <a:xfrm>
            <a:off x="5163672" y="4687624"/>
            <a:ext cx="378669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0" name="Google Shape;420;p56"/>
          <p:cNvSpPr txBox="1">
            <a:spLocks noGrp="1"/>
          </p:cNvSpPr>
          <p:nvPr>
            <p:ph type="ftr" idx="11"/>
          </p:nvPr>
        </p:nvSpPr>
        <p:spPr>
          <a:xfrm>
            <a:off x="193638" y="4687624"/>
            <a:ext cx="37866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1" name="Google Shape;421;p56"/>
          <p:cNvSpPr txBox="1">
            <a:spLocks noGrp="1"/>
          </p:cNvSpPr>
          <p:nvPr>
            <p:ph type="sldNum" idx="12"/>
          </p:nvPr>
        </p:nvSpPr>
        <p:spPr>
          <a:xfrm>
            <a:off x="3991089" y="4687623"/>
            <a:ext cx="11618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7"/>
          <p:cNvSpPr txBox="1">
            <a:spLocks noGrp="1"/>
          </p:cNvSpPr>
          <p:nvPr>
            <p:ph type="title"/>
          </p:nvPr>
        </p:nvSpPr>
        <p:spPr>
          <a:xfrm>
            <a:off x="457200" y="253746"/>
            <a:ext cx="8229600" cy="939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Candara"/>
              <a:buNone/>
              <a:defRPr sz="41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57"/>
          <p:cNvSpPr txBox="1">
            <a:spLocks noGrp="1"/>
          </p:cNvSpPr>
          <p:nvPr>
            <p:ph type="dt" idx="10"/>
          </p:nvPr>
        </p:nvSpPr>
        <p:spPr>
          <a:xfrm>
            <a:off x="5163672" y="4687624"/>
            <a:ext cx="378669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5" name="Google Shape;425;p57"/>
          <p:cNvSpPr txBox="1">
            <a:spLocks noGrp="1"/>
          </p:cNvSpPr>
          <p:nvPr>
            <p:ph type="ftr" idx="11"/>
          </p:nvPr>
        </p:nvSpPr>
        <p:spPr>
          <a:xfrm>
            <a:off x="193638" y="4687624"/>
            <a:ext cx="37866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6" name="Google Shape;426;p57"/>
          <p:cNvSpPr txBox="1">
            <a:spLocks noGrp="1"/>
          </p:cNvSpPr>
          <p:nvPr>
            <p:ph type="sldNum" idx="12"/>
          </p:nvPr>
        </p:nvSpPr>
        <p:spPr>
          <a:xfrm>
            <a:off x="3991089" y="4687623"/>
            <a:ext cx="11618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8"/>
          <p:cNvSpPr/>
          <p:nvPr/>
        </p:nvSpPr>
        <p:spPr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58"/>
          <p:cNvSpPr txBox="1">
            <a:spLocks noGrp="1"/>
          </p:cNvSpPr>
          <p:nvPr>
            <p:ph type="dt" idx="10"/>
          </p:nvPr>
        </p:nvSpPr>
        <p:spPr>
          <a:xfrm>
            <a:off x="5163672" y="4687624"/>
            <a:ext cx="378669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0" name="Google Shape;430;p58"/>
          <p:cNvSpPr txBox="1">
            <a:spLocks noGrp="1"/>
          </p:cNvSpPr>
          <p:nvPr>
            <p:ph type="ftr" idx="11"/>
          </p:nvPr>
        </p:nvSpPr>
        <p:spPr>
          <a:xfrm>
            <a:off x="193638" y="4687624"/>
            <a:ext cx="37866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1" name="Google Shape;431;p58"/>
          <p:cNvSpPr txBox="1">
            <a:spLocks noGrp="1"/>
          </p:cNvSpPr>
          <p:nvPr>
            <p:ph type="sldNum" idx="12"/>
          </p:nvPr>
        </p:nvSpPr>
        <p:spPr>
          <a:xfrm>
            <a:off x="3991089" y="4687623"/>
            <a:ext cx="11618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2" name="Google Shape;432;p58"/>
          <p:cNvSpPr txBox="1">
            <a:spLocks noGrp="1"/>
          </p:cNvSpPr>
          <p:nvPr>
            <p:ph type="body" idx="1"/>
          </p:nvPr>
        </p:nvSpPr>
        <p:spPr>
          <a:xfrm>
            <a:off x="914400" y="2686050"/>
            <a:ext cx="3352800" cy="142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sz="17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1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grpSp>
        <p:nvGrpSpPr>
          <p:cNvPr id="433" name="Google Shape;433;p58"/>
          <p:cNvGrpSpPr/>
          <p:nvPr/>
        </p:nvGrpSpPr>
        <p:grpSpPr>
          <a:xfrm>
            <a:off x="211665" y="535644"/>
            <a:ext cx="8723376" cy="998685"/>
            <a:chOff x="-3905250" y="4294188"/>
            <a:chExt cx="13011150" cy="1892300"/>
          </a:xfrm>
        </p:grpSpPr>
        <p:sp>
          <p:nvSpPr>
            <p:cNvPr id="434" name="Google Shape;434;p58"/>
            <p:cNvSpPr/>
            <p:nvPr/>
          </p:nvSpPr>
          <p:spPr>
            <a:xfrm>
              <a:off x="4810125" y="4500563"/>
              <a:ext cx="4295775" cy="1016000"/>
            </a:xfrm>
            <a:custGeom>
              <a:avLst/>
              <a:gdLst/>
              <a:ahLst/>
              <a:cxnLst/>
              <a:rect l="l" t="t" r="r" b="b"/>
              <a:pathLst>
                <a:path w="2706" h="640" extrusionOk="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58"/>
            <p:cNvSpPr/>
            <p:nvPr/>
          </p:nvSpPr>
          <p:spPr>
            <a:xfrm>
              <a:off x="-309563" y="4318000"/>
              <a:ext cx="8280401" cy="1209675"/>
            </a:xfrm>
            <a:custGeom>
              <a:avLst/>
              <a:gdLst/>
              <a:ahLst/>
              <a:cxnLst/>
              <a:rect l="l" t="t" r="r" b="b"/>
              <a:pathLst>
                <a:path w="5216" h="762" extrusionOk="0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58"/>
            <p:cNvSpPr/>
            <p:nvPr/>
          </p:nvSpPr>
          <p:spPr>
            <a:xfrm>
              <a:off x="3175" y="4335463"/>
              <a:ext cx="8166100" cy="1101725"/>
            </a:xfrm>
            <a:custGeom>
              <a:avLst/>
              <a:gdLst/>
              <a:ahLst/>
              <a:cxnLst/>
              <a:rect l="l" t="t" r="r" b="b"/>
              <a:pathLst>
                <a:path w="5144" h="694" extrusionOk="0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58"/>
            <p:cNvSpPr/>
            <p:nvPr/>
          </p:nvSpPr>
          <p:spPr>
            <a:xfrm>
              <a:off x="4156075" y="4316413"/>
              <a:ext cx="4940300" cy="927100"/>
            </a:xfrm>
            <a:custGeom>
              <a:avLst/>
              <a:gdLst/>
              <a:ahLst/>
              <a:cxnLst/>
              <a:rect l="l" t="t" r="r" b="b"/>
              <a:pathLst>
                <a:path w="3112" h="584" extrusionOk="0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58"/>
            <p:cNvSpPr/>
            <p:nvPr/>
          </p:nvSpPr>
          <p:spPr>
            <a:xfrm>
              <a:off x="-3905250" y="4294188"/>
              <a:ext cx="13011150" cy="1892300"/>
            </a:xfrm>
            <a:custGeom>
              <a:avLst/>
              <a:gdLst/>
              <a:ahLst/>
              <a:cxnLst/>
              <a:rect l="l" t="t" r="r" b="b"/>
              <a:pathLst>
                <a:path w="8196" h="1192" extrusionOk="0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9" name="Google Shape;439;p58"/>
          <p:cNvSpPr txBox="1">
            <a:spLocks noGrp="1"/>
          </p:cNvSpPr>
          <p:nvPr>
            <p:ph type="title"/>
          </p:nvPr>
        </p:nvSpPr>
        <p:spPr>
          <a:xfrm>
            <a:off x="914400" y="1714500"/>
            <a:ext cx="3352800" cy="939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Candara"/>
              <a:buNone/>
              <a:defRPr sz="29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0" name="Google Shape;440;p58"/>
          <p:cNvSpPr txBox="1">
            <a:spLocks noGrp="1"/>
          </p:cNvSpPr>
          <p:nvPr>
            <p:ph type="body" idx="2"/>
          </p:nvPr>
        </p:nvSpPr>
        <p:spPr>
          <a:xfrm>
            <a:off x="4651962" y="1371600"/>
            <a:ext cx="3904076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∗"/>
              <a:defRPr sz="20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∗"/>
              <a:defRPr sz="1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365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Noto Sans Symbols"/>
              <a:buChar char="∗"/>
              <a:defRPr sz="17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∗"/>
              <a:defRPr sz="15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∗"/>
              <a:defRPr sz="15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∗"/>
              <a:defRPr sz="1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∗"/>
              <a:defRPr sz="1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∗"/>
              <a:defRPr sz="1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∗"/>
              <a:defRPr sz="1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9"/>
          <p:cNvSpPr/>
          <p:nvPr/>
        </p:nvSpPr>
        <p:spPr>
          <a:xfrm>
            <a:off x="228600" y="171450"/>
            <a:ext cx="8695944" cy="4526280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3" name="Google Shape;443;p59"/>
          <p:cNvGrpSpPr/>
          <p:nvPr/>
        </p:nvGrpSpPr>
        <p:grpSpPr>
          <a:xfrm>
            <a:off x="211665" y="4015472"/>
            <a:ext cx="8723376" cy="998685"/>
            <a:chOff x="-3905250" y="4294188"/>
            <a:chExt cx="13011150" cy="1892300"/>
          </a:xfrm>
        </p:grpSpPr>
        <p:sp>
          <p:nvSpPr>
            <p:cNvPr id="444" name="Google Shape;444;p59"/>
            <p:cNvSpPr/>
            <p:nvPr/>
          </p:nvSpPr>
          <p:spPr>
            <a:xfrm>
              <a:off x="4810125" y="4500563"/>
              <a:ext cx="4295775" cy="1016000"/>
            </a:xfrm>
            <a:custGeom>
              <a:avLst/>
              <a:gdLst/>
              <a:ahLst/>
              <a:cxnLst/>
              <a:rect l="l" t="t" r="r" b="b"/>
              <a:pathLst>
                <a:path w="2706" h="640" extrusionOk="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59"/>
            <p:cNvSpPr/>
            <p:nvPr/>
          </p:nvSpPr>
          <p:spPr>
            <a:xfrm>
              <a:off x="-309563" y="4318000"/>
              <a:ext cx="8280401" cy="1209675"/>
            </a:xfrm>
            <a:custGeom>
              <a:avLst/>
              <a:gdLst/>
              <a:ahLst/>
              <a:cxnLst/>
              <a:rect l="l" t="t" r="r" b="b"/>
              <a:pathLst>
                <a:path w="5216" h="762" extrusionOk="0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59"/>
            <p:cNvSpPr/>
            <p:nvPr/>
          </p:nvSpPr>
          <p:spPr>
            <a:xfrm>
              <a:off x="3175" y="4335463"/>
              <a:ext cx="8166100" cy="1101725"/>
            </a:xfrm>
            <a:custGeom>
              <a:avLst/>
              <a:gdLst/>
              <a:ahLst/>
              <a:cxnLst/>
              <a:rect l="l" t="t" r="r" b="b"/>
              <a:pathLst>
                <a:path w="5144" h="694" extrusionOk="0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59"/>
            <p:cNvSpPr/>
            <p:nvPr/>
          </p:nvSpPr>
          <p:spPr>
            <a:xfrm>
              <a:off x="4156075" y="4316413"/>
              <a:ext cx="4940300" cy="927100"/>
            </a:xfrm>
            <a:custGeom>
              <a:avLst/>
              <a:gdLst/>
              <a:ahLst/>
              <a:cxnLst/>
              <a:rect l="l" t="t" r="r" b="b"/>
              <a:pathLst>
                <a:path w="3112" h="584" extrusionOk="0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59"/>
            <p:cNvSpPr/>
            <p:nvPr/>
          </p:nvSpPr>
          <p:spPr>
            <a:xfrm>
              <a:off x="-3905250" y="4294188"/>
              <a:ext cx="13011150" cy="1892300"/>
            </a:xfrm>
            <a:custGeom>
              <a:avLst/>
              <a:gdLst/>
              <a:ahLst/>
              <a:cxnLst/>
              <a:rect l="l" t="t" r="r" b="b"/>
              <a:pathLst>
                <a:path w="8196" h="1192" extrusionOk="0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9" name="Google Shape;449;p59"/>
          <p:cNvSpPr txBox="1">
            <a:spLocks noGrp="1"/>
          </p:cNvSpPr>
          <p:nvPr>
            <p:ph type="title"/>
          </p:nvPr>
        </p:nvSpPr>
        <p:spPr>
          <a:xfrm>
            <a:off x="4874156" y="254000"/>
            <a:ext cx="3812645" cy="182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ndara"/>
              <a:buNone/>
              <a:defRPr sz="26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0" name="Google Shape;450;p59"/>
          <p:cNvSpPr txBox="1">
            <a:spLocks noGrp="1"/>
          </p:cNvSpPr>
          <p:nvPr>
            <p:ph type="body" idx="1"/>
          </p:nvPr>
        </p:nvSpPr>
        <p:spPr>
          <a:xfrm>
            <a:off x="4868333" y="2089150"/>
            <a:ext cx="3818467" cy="18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t" anchorCtr="0"/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None/>
              <a:defRPr sz="17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1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None/>
              <a:defRPr sz="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451" name="Google Shape;451;p59"/>
          <p:cNvSpPr txBox="1">
            <a:spLocks noGrp="1"/>
          </p:cNvSpPr>
          <p:nvPr>
            <p:ph type="dt" idx="10"/>
          </p:nvPr>
        </p:nvSpPr>
        <p:spPr>
          <a:xfrm>
            <a:off x="5163672" y="4687624"/>
            <a:ext cx="378669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2" name="Google Shape;452;p59"/>
          <p:cNvSpPr txBox="1">
            <a:spLocks noGrp="1"/>
          </p:cNvSpPr>
          <p:nvPr>
            <p:ph type="ftr" idx="11"/>
          </p:nvPr>
        </p:nvSpPr>
        <p:spPr>
          <a:xfrm>
            <a:off x="193638" y="4687624"/>
            <a:ext cx="37866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3" name="Google Shape;453;p59"/>
          <p:cNvSpPr txBox="1">
            <a:spLocks noGrp="1"/>
          </p:cNvSpPr>
          <p:nvPr>
            <p:ph type="sldNum" idx="12"/>
          </p:nvPr>
        </p:nvSpPr>
        <p:spPr>
          <a:xfrm>
            <a:off x="3991089" y="4687623"/>
            <a:ext cx="11618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4" name="Google Shape;454;p59"/>
          <p:cNvSpPr>
            <a:spLocks noGrp="1"/>
          </p:cNvSpPr>
          <p:nvPr>
            <p:ph type="pic" idx="2"/>
          </p:nvPr>
        </p:nvSpPr>
        <p:spPr>
          <a:xfrm>
            <a:off x="838200" y="1028700"/>
            <a:ext cx="3566160" cy="219456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stA="30000" endPos="30000" dist="5000" dir="5400000" sy="-100000" algn="bl" rotWithShape="0"/>
          </a:effectLst>
        </p:spPr>
        <p:txBody>
          <a:bodyPr spcFirstLastPara="1" wrap="square" lIns="83800" tIns="41900" rIns="83800" bIns="41900" anchor="t" anchorCtr="0"/>
          <a:lstStyle>
            <a:lvl1pPr marR="0" lvl="0" algn="ctr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Noto Sans Symbols"/>
              <a:buNone/>
              <a:defRPr sz="29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Noto Sans Symbols"/>
              <a:buNone/>
              <a:defRPr sz="26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  <a:defRPr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0"/>
          <p:cNvSpPr txBox="1">
            <a:spLocks noGrp="1"/>
          </p:cNvSpPr>
          <p:nvPr>
            <p:ph type="title"/>
          </p:nvPr>
        </p:nvSpPr>
        <p:spPr>
          <a:xfrm>
            <a:off x="457200" y="253746"/>
            <a:ext cx="8229600" cy="939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Candara"/>
              <a:buNone/>
              <a:defRPr sz="41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60"/>
          <p:cNvSpPr txBox="1">
            <a:spLocks noGrp="1"/>
          </p:cNvSpPr>
          <p:nvPr>
            <p:ph type="body" idx="1"/>
          </p:nvPr>
        </p:nvSpPr>
        <p:spPr>
          <a:xfrm rot="5400000">
            <a:off x="3282224" y="-403555"/>
            <a:ext cx="2588022" cy="7408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L="457200" marR="0" lvl="0" indent="-3683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∗"/>
              <a:defRPr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∗"/>
              <a:defRPr sz="20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∗"/>
              <a:defRPr sz="1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∗"/>
              <a:defRPr sz="17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∗"/>
              <a:defRPr sz="15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458" name="Google Shape;458;p60"/>
          <p:cNvSpPr txBox="1">
            <a:spLocks noGrp="1"/>
          </p:cNvSpPr>
          <p:nvPr>
            <p:ph type="dt" idx="10"/>
          </p:nvPr>
        </p:nvSpPr>
        <p:spPr>
          <a:xfrm>
            <a:off x="5163672" y="4687624"/>
            <a:ext cx="378669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9" name="Google Shape;459;p60"/>
          <p:cNvSpPr txBox="1">
            <a:spLocks noGrp="1"/>
          </p:cNvSpPr>
          <p:nvPr>
            <p:ph type="ftr" idx="11"/>
          </p:nvPr>
        </p:nvSpPr>
        <p:spPr>
          <a:xfrm>
            <a:off x="193638" y="4687624"/>
            <a:ext cx="37866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0" name="Google Shape;460;p60"/>
          <p:cNvSpPr txBox="1">
            <a:spLocks noGrp="1"/>
          </p:cNvSpPr>
          <p:nvPr>
            <p:ph type="sldNum" idx="12"/>
          </p:nvPr>
        </p:nvSpPr>
        <p:spPr>
          <a:xfrm>
            <a:off x="3991089" y="4687623"/>
            <a:ext cx="11618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1"/>
          <p:cNvSpPr/>
          <p:nvPr/>
        </p:nvSpPr>
        <p:spPr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61"/>
          <p:cNvSpPr txBox="1">
            <a:spLocks noGrp="1"/>
          </p:cNvSpPr>
          <p:nvPr>
            <p:ph type="dt" idx="10"/>
          </p:nvPr>
        </p:nvSpPr>
        <p:spPr>
          <a:xfrm>
            <a:off x="5163672" y="4687624"/>
            <a:ext cx="378669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4" name="Google Shape;464;p61"/>
          <p:cNvSpPr txBox="1">
            <a:spLocks noGrp="1"/>
          </p:cNvSpPr>
          <p:nvPr>
            <p:ph type="ftr" idx="11"/>
          </p:nvPr>
        </p:nvSpPr>
        <p:spPr>
          <a:xfrm>
            <a:off x="193638" y="4687624"/>
            <a:ext cx="37866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5" name="Google Shape;465;p61"/>
          <p:cNvSpPr txBox="1">
            <a:spLocks noGrp="1"/>
          </p:cNvSpPr>
          <p:nvPr>
            <p:ph type="sldNum" idx="12"/>
          </p:nvPr>
        </p:nvSpPr>
        <p:spPr>
          <a:xfrm>
            <a:off x="3991089" y="4687623"/>
            <a:ext cx="11618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66" name="Google Shape;466;p61"/>
          <p:cNvGrpSpPr/>
          <p:nvPr/>
        </p:nvGrpSpPr>
        <p:grpSpPr>
          <a:xfrm>
            <a:off x="211665" y="535644"/>
            <a:ext cx="8723376" cy="998685"/>
            <a:chOff x="-3905250" y="4294188"/>
            <a:chExt cx="13011150" cy="1892300"/>
          </a:xfrm>
        </p:grpSpPr>
        <p:sp>
          <p:nvSpPr>
            <p:cNvPr id="467" name="Google Shape;467;p61"/>
            <p:cNvSpPr/>
            <p:nvPr/>
          </p:nvSpPr>
          <p:spPr>
            <a:xfrm>
              <a:off x="4810125" y="4500563"/>
              <a:ext cx="4295775" cy="1016000"/>
            </a:xfrm>
            <a:custGeom>
              <a:avLst/>
              <a:gdLst/>
              <a:ahLst/>
              <a:cxnLst/>
              <a:rect l="l" t="t" r="r" b="b"/>
              <a:pathLst>
                <a:path w="2706" h="640" extrusionOk="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61"/>
            <p:cNvSpPr/>
            <p:nvPr/>
          </p:nvSpPr>
          <p:spPr>
            <a:xfrm>
              <a:off x="-309563" y="4318000"/>
              <a:ext cx="8280401" cy="1209675"/>
            </a:xfrm>
            <a:custGeom>
              <a:avLst/>
              <a:gdLst/>
              <a:ahLst/>
              <a:cxnLst/>
              <a:rect l="l" t="t" r="r" b="b"/>
              <a:pathLst>
                <a:path w="5216" h="762" extrusionOk="0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61"/>
            <p:cNvSpPr/>
            <p:nvPr/>
          </p:nvSpPr>
          <p:spPr>
            <a:xfrm>
              <a:off x="3175" y="4335463"/>
              <a:ext cx="8166100" cy="1101725"/>
            </a:xfrm>
            <a:custGeom>
              <a:avLst/>
              <a:gdLst/>
              <a:ahLst/>
              <a:cxnLst/>
              <a:rect l="l" t="t" r="r" b="b"/>
              <a:pathLst>
                <a:path w="5144" h="694" extrusionOk="0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61"/>
            <p:cNvSpPr/>
            <p:nvPr/>
          </p:nvSpPr>
          <p:spPr>
            <a:xfrm>
              <a:off x="4156075" y="4316413"/>
              <a:ext cx="4940300" cy="927100"/>
            </a:xfrm>
            <a:custGeom>
              <a:avLst/>
              <a:gdLst/>
              <a:ahLst/>
              <a:cxnLst/>
              <a:rect l="l" t="t" r="r" b="b"/>
              <a:pathLst>
                <a:path w="3112" h="584" extrusionOk="0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61"/>
            <p:cNvSpPr/>
            <p:nvPr/>
          </p:nvSpPr>
          <p:spPr>
            <a:xfrm>
              <a:off x="-3905250" y="4294188"/>
              <a:ext cx="13011150" cy="1892300"/>
            </a:xfrm>
            <a:custGeom>
              <a:avLst/>
              <a:gdLst/>
              <a:ahLst/>
              <a:cxnLst/>
              <a:rect l="l" t="t" r="r" b="b"/>
              <a:pathLst>
                <a:path w="8196" h="1192" extrusionOk="0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2" name="Google Shape;472;p61"/>
          <p:cNvSpPr txBox="1">
            <a:spLocks noGrp="1"/>
          </p:cNvSpPr>
          <p:nvPr>
            <p:ph type="title"/>
          </p:nvPr>
        </p:nvSpPr>
        <p:spPr>
          <a:xfrm rot="5400000">
            <a:off x="5975350" y="1739900"/>
            <a:ext cx="3365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Candara"/>
              <a:buNone/>
              <a:defRPr sz="41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61"/>
          <p:cNvSpPr txBox="1">
            <a:spLocks noGrp="1"/>
          </p:cNvSpPr>
          <p:nvPr>
            <p:ph type="body" idx="1"/>
          </p:nvPr>
        </p:nvSpPr>
        <p:spPr>
          <a:xfrm rot="5400000">
            <a:off x="1784349" y="-241300"/>
            <a:ext cx="3365501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t" anchorCtr="0"/>
          <a:lstStyle>
            <a:lvl1pPr marL="457200" marR="0" lvl="0" indent="-3683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∗"/>
              <a:defRPr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∗"/>
              <a:defRPr sz="20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∗"/>
              <a:defRPr sz="1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∗"/>
              <a:defRPr sz="17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∗"/>
              <a:defRPr sz="15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3"/>
          <p:cNvSpPr txBox="1">
            <a:spLocks noGrp="1"/>
          </p:cNvSpPr>
          <p:nvPr>
            <p:ph type="ctrTitle"/>
          </p:nvPr>
        </p:nvSpPr>
        <p:spPr>
          <a:xfrm>
            <a:off x="996950" y="857251"/>
            <a:ext cx="7461250" cy="48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2" name="Google Shape;482;p63"/>
          <p:cNvSpPr txBox="1">
            <a:spLocks noGrp="1"/>
          </p:cNvSpPr>
          <p:nvPr>
            <p:ph type="subTitle" idx="1"/>
          </p:nvPr>
        </p:nvSpPr>
        <p:spPr>
          <a:xfrm>
            <a:off x="996950" y="1583121"/>
            <a:ext cx="6775450" cy="264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2" name="Google Shape;492;p6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3" name="Google Shape;493;p6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4" name="Google Shape;494;p6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5" name="Google Shape;495;p6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8" name="Google Shape;498;p6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B8C8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B8C8D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B8C8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B8C8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B8C8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B8C8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B8C8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B8C8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B8C8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9" name="Google Shape;499;p6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0" name="Google Shape;500;p6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1" name="Google Shape;501;p6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8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4" name="Google Shape;504;p68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B8C8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B8C8D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B8C8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B8C8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B8C8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B8C8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B8C8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B8C8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B8C8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6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6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6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0" name="Google Shape;510;p6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1" name="Google Shape;511;p69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2" name="Google Shape;512;p6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3" name="Google Shape;513;p6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6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7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7" name="Google Shape;517;p70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8" name="Google Shape;518;p70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9" name="Google Shape;519;p70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0" name="Google Shape;520;p70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1" name="Google Shape;521;p7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2" name="Google Shape;522;p7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3" name="Google Shape;523;p7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6" name="Google Shape;526;p7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7" name="Google Shape;527;p7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8" name="Google Shape;528;p7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1" name="Google Shape;531;p7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2" name="Google Shape;532;p7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73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5" name="Google Shape;535;p73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6" name="Google Shape;536;p73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7" name="Google Shape;537;p7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8" name="Google Shape;538;p7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9" name="Google Shape;539;p7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7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2" name="Google Shape;542;p7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3" name="Google Shape;543;p7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4" name="Google Shape;544;p7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5" name="Google Shape;545;p7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6" name="Google Shape;546;p7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7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9" name="Google Shape;549;p75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0" name="Google Shape;550;p7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1" name="Google Shape;551;p7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2" name="Google Shape;552;p7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6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5" name="Google Shape;555;p76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6" name="Google Shape;556;p7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7" name="Google Shape;557;p7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8" name="Google Shape;558;p7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8"/>
          <p:cNvSpPr txBox="1">
            <a:spLocks noGrp="1"/>
          </p:cNvSpPr>
          <p:nvPr>
            <p:ph type="ctrTitle"/>
          </p:nvPr>
        </p:nvSpPr>
        <p:spPr>
          <a:xfrm>
            <a:off x="866216" y="1085850"/>
            <a:ext cx="6619243" cy="2497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  <a:defRPr sz="54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3" name="Google Shape;573;p78"/>
          <p:cNvSpPr txBox="1">
            <a:spLocks noGrp="1"/>
          </p:cNvSpPr>
          <p:nvPr>
            <p:ph type="subTitle" idx="1"/>
          </p:nvPr>
        </p:nvSpPr>
        <p:spPr>
          <a:xfrm>
            <a:off x="866216" y="3583035"/>
            <a:ext cx="6619243" cy="646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None/>
              <a:defRPr sz="1500" b="0" i="0" u="none" strike="noStrike" cap="non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74" name="Google Shape;574;p78"/>
          <p:cNvSpPr txBox="1">
            <a:spLocks noGrp="1"/>
          </p:cNvSpPr>
          <p:nvPr>
            <p:ph type="dt" idx="10"/>
          </p:nvPr>
        </p:nvSpPr>
        <p:spPr>
          <a:xfrm rot="5400000">
            <a:off x="7616729" y="1343026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75" name="Google Shape;575;p78"/>
          <p:cNvSpPr txBox="1">
            <a:spLocks noGrp="1"/>
          </p:cNvSpPr>
          <p:nvPr>
            <p:ph type="ftr" idx="11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76" name="Google Shape;576;p78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79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79"/>
          <p:cNvSpPr txBox="1">
            <a:spLocks noGrp="1"/>
          </p:cNvSpPr>
          <p:nvPr>
            <p:ph type="body" idx="1"/>
          </p:nvPr>
        </p:nvSpPr>
        <p:spPr>
          <a:xfrm>
            <a:off x="827484" y="1539688"/>
            <a:ext cx="6709906" cy="3146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048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  <a:defRPr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984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921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Char char="▶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80" name="Google Shape;580;p79"/>
          <p:cNvSpPr txBox="1">
            <a:spLocks noGrp="1"/>
          </p:cNvSpPr>
          <p:nvPr>
            <p:ph type="dt" idx="10"/>
          </p:nvPr>
        </p:nvSpPr>
        <p:spPr>
          <a:xfrm rot="5400000">
            <a:off x="7616729" y="1343026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81" name="Google Shape;581;p79"/>
          <p:cNvSpPr txBox="1">
            <a:spLocks noGrp="1"/>
          </p:cNvSpPr>
          <p:nvPr>
            <p:ph type="ftr" idx="11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82" name="Google Shape;582;p79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80"/>
          <p:cNvSpPr txBox="1"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entury Gothic"/>
              <a:buNone/>
              <a:defRPr sz="3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85" name="Google Shape;585;p80"/>
          <p:cNvSpPr txBox="1">
            <a:spLocks noGrp="1"/>
          </p:cNvSpPr>
          <p:nvPr>
            <p:ph type="body" idx="1"/>
          </p:nvPr>
        </p:nvSpPr>
        <p:spPr>
          <a:xfrm>
            <a:off x="866216" y="3583036"/>
            <a:ext cx="6619243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None/>
              <a:defRPr sz="1500" b="0" i="0" u="none" strike="noStrike" cap="non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86" name="Google Shape;586;p80"/>
          <p:cNvSpPr txBox="1">
            <a:spLocks noGrp="1"/>
          </p:cNvSpPr>
          <p:nvPr>
            <p:ph type="dt" idx="10"/>
          </p:nvPr>
        </p:nvSpPr>
        <p:spPr>
          <a:xfrm rot="5400000">
            <a:off x="7616729" y="1343026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87" name="Google Shape;587;p80"/>
          <p:cNvSpPr txBox="1">
            <a:spLocks noGrp="1"/>
          </p:cNvSpPr>
          <p:nvPr>
            <p:ph type="ftr" idx="11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88" name="Google Shape;588;p80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81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91" name="Google Shape;591;p81"/>
          <p:cNvSpPr txBox="1">
            <a:spLocks noGrp="1"/>
          </p:cNvSpPr>
          <p:nvPr>
            <p:ph type="body" idx="1"/>
          </p:nvPr>
        </p:nvSpPr>
        <p:spPr>
          <a:xfrm>
            <a:off x="827484" y="1545431"/>
            <a:ext cx="3297254" cy="314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984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921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Char char="▶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92" name="Google Shape;592;p81"/>
          <p:cNvSpPr txBox="1">
            <a:spLocks noGrp="1"/>
          </p:cNvSpPr>
          <p:nvPr>
            <p:ph type="body" idx="2"/>
          </p:nvPr>
        </p:nvSpPr>
        <p:spPr>
          <a:xfrm>
            <a:off x="4240870" y="1542069"/>
            <a:ext cx="3297256" cy="3150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984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921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Char char="▶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93" name="Google Shape;593;p81"/>
          <p:cNvSpPr txBox="1">
            <a:spLocks noGrp="1"/>
          </p:cNvSpPr>
          <p:nvPr>
            <p:ph type="dt" idx="10"/>
          </p:nvPr>
        </p:nvSpPr>
        <p:spPr>
          <a:xfrm rot="5400000">
            <a:off x="7616729" y="1343026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94" name="Google Shape;594;p81"/>
          <p:cNvSpPr txBox="1">
            <a:spLocks noGrp="1"/>
          </p:cNvSpPr>
          <p:nvPr>
            <p:ph type="ftr" idx="11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95" name="Google Shape;595;p81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82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82"/>
          <p:cNvSpPr txBox="1">
            <a:spLocks noGrp="1"/>
          </p:cNvSpPr>
          <p:nvPr>
            <p:ph type="body" idx="1"/>
          </p:nvPr>
        </p:nvSpPr>
        <p:spPr>
          <a:xfrm>
            <a:off x="827485" y="1428750"/>
            <a:ext cx="3297253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400"/>
              <a:buFont typeface="Noto Sans Symbols"/>
              <a:buNone/>
              <a:defRPr sz="1800" b="0" i="0" u="none" strike="noStrike" cap="non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None/>
              <a:defRPr sz="15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99" name="Google Shape;599;p82"/>
          <p:cNvSpPr txBox="1">
            <a:spLocks noGrp="1"/>
          </p:cNvSpPr>
          <p:nvPr>
            <p:ph type="body" idx="2"/>
          </p:nvPr>
        </p:nvSpPr>
        <p:spPr>
          <a:xfrm>
            <a:off x="827484" y="1885950"/>
            <a:ext cx="3297254" cy="280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984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921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Char char="▶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00" name="Google Shape;600;p82"/>
          <p:cNvSpPr txBox="1">
            <a:spLocks noGrp="1"/>
          </p:cNvSpPr>
          <p:nvPr>
            <p:ph type="body" idx="3"/>
          </p:nvPr>
        </p:nvSpPr>
        <p:spPr>
          <a:xfrm>
            <a:off x="4240871" y="1428750"/>
            <a:ext cx="3297254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400"/>
              <a:buFont typeface="Noto Sans Symbols"/>
              <a:buNone/>
              <a:defRPr sz="1800" b="0" i="0" u="none" strike="noStrike" cap="non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None/>
              <a:defRPr sz="15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01" name="Google Shape;601;p82"/>
          <p:cNvSpPr txBox="1">
            <a:spLocks noGrp="1"/>
          </p:cNvSpPr>
          <p:nvPr>
            <p:ph type="body" idx="4"/>
          </p:nvPr>
        </p:nvSpPr>
        <p:spPr>
          <a:xfrm>
            <a:off x="4240871" y="1885950"/>
            <a:ext cx="3297254" cy="280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984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921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Char char="▶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730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02" name="Google Shape;602;p82"/>
          <p:cNvSpPr txBox="1">
            <a:spLocks noGrp="1"/>
          </p:cNvSpPr>
          <p:nvPr>
            <p:ph type="dt" idx="10"/>
          </p:nvPr>
        </p:nvSpPr>
        <p:spPr>
          <a:xfrm rot="5400000">
            <a:off x="7616729" y="1343026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03" name="Google Shape;603;p82"/>
          <p:cNvSpPr txBox="1">
            <a:spLocks noGrp="1"/>
          </p:cNvSpPr>
          <p:nvPr>
            <p:ph type="ftr" idx="11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04" name="Google Shape;604;p82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83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07" name="Google Shape;607;p83"/>
          <p:cNvSpPr txBox="1">
            <a:spLocks noGrp="1"/>
          </p:cNvSpPr>
          <p:nvPr>
            <p:ph type="dt" idx="10"/>
          </p:nvPr>
        </p:nvSpPr>
        <p:spPr>
          <a:xfrm rot="5400000">
            <a:off x="7616729" y="1343026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08" name="Google Shape;608;p83"/>
          <p:cNvSpPr txBox="1">
            <a:spLocks noGrp="1"/>
          </p:cNvSpPr>
          <p:nvPr>
            <p:ph type="ftr" idx="11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09" name="Google Shape;609;p83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4"/>
          <p:cNvSpPr txBox="1">
            <a:spLocks noGrp="1"/>
          </p:cNvSpPr>
          <p:nvPr>
            <p:ph type="dt" idx="10"/>
          </p:nvPr>
        </p:nvSpPr>
        <p:spPr>
          <a:xfrm rot="5400000">
            <a:off x="7616729" y="1343026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12" name="Google Shape;612;p84"/>
          <p:cNvSpPr txBox="1">
            <a:spLocks noGrp="1"/>
          </p:cNvSpPr>
          <p:nvPr>
            <p:ph type="ftr" idx="11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13" name="Google Shape;613;p84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85"/>
          <p:cNvSpPr txBox="1"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entury Gothic"/>
              <a:buNone/>
              <a:defRPr sz="18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16" name="Google Shape;616;p85"/>
          <p:cNvSpPr txBox="1">
            <a:spLocks noGrp="1"/>
          </p:cNvSpPr>
          <p:nvPr>
            <p:ph type="body" idx="1"/>
          </p:nvPr>
        </p:nvSpPr>
        <p:spPr>
          <a:xfrm>
            <a:off x="3588462" y="1085850"/>
            <a:ext cx="3896998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L="457200" marR="0" lvl="0" indent="-3048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  <a:defRPr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984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921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Char char="▶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17" name="Google Shape;617;p85"/>
          <p:cNvSpPr txBox="1">
            <a:spLocks noGrp="1"/>
          </p:cNvSpPr>
          <p:nvPr>
            <p:ph type="body" idx="2"/>
          </p:nvPr>
        </p:nvSpPr>
        <p:spPr>
          <a:xfrm>
            <a:off x="866215" y="2346960"/>
            <a:ext cx="2550797" cy="217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18" name="Google Shape;618;p85"/>
          <p:cNvSpPr txBox="1">
            <a:spLocks noGrp="1"/>
          </p:cNvSpPr>
          <p:nvPr>
            <p:ph type="dt" idx="10"/>
          </p:nvPr>
        </p:nvSpPr>
        <p:spPr>
          <a:xfrm rot="5400000">
            <a:off x="7616729" y="1343026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19" name="Google Shape;619;p85"/>
          <p:cNvSpPr txBox="1">
            <a:spLocks noGrp="1"/>
          </p:cNvSpPr>
          <p:nvPr>
            <p:ph type="ftr" idx="11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20" name="Google Shape;620;p85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86"/>
          <p:cNvSpPr txBox="1">
            <a:spLocks noGrp="1"/>
          </p:cNvSpPr>
          <p:nvPr>
            <p:ph type="title"/>
          </p:nvPr>
        </p:nvSpPr>
        <p:spPr>
          <a:xfrm>
            <a:off x="865430" y="1390644"/>
            <a:ext cx="3819679" cy="118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Century Gothic"/>
              <a:buNone/>
              <a:defRPr sz="27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23" name="Google Shape;623;p86"/>
          <p:cNvSpPr>
            <a:spLocks noGrp="1"/>
          </p:cNvSpPr>
          <p:nvPr>
            <p:ph type="pic" idx="2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24" name="Google Shape;624;p86"/>
          <p:cNvSpPr txBox="1">
            <a:spLocks noGrp="1"/>
          </p:cNvSpPr>
          <p:nvPr>
            <p:ph type="body" idx="1"/>
          </p:nvPr>
        </p:nvSpPr>
        <p:spPr>
          <a:xfrm>
            <a:off x="866216" y="2743200"/>
            <a:ext cx="3813734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25" name="Google Shape;625;p86"/>
          <p:cNvSpPr txBox="1">
            <a:spLocks noGrp="1"/>
          </p:cNvSpPr>
          <p:nvPr>
            <p:ph type="dt" idx="10"/>
          </p:nvPr>
        </p:nvSpPr>
        <p:spPr>
          <a:xfrm rot="5400000">
            <a:off x="7616729" y="1343026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26" name="Google Shape;626;p86"/>
          <p:cNvSpPr txBox="1">
            <a:spLocks noGrp="1"/>
          </p:cNvSpPr>
          <p:nvPr>
            <p:ph type="ftr" idx="11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27" name="Google Shape;627;p86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87"/>
          <p:cNvSpPr txBox="1">
            <a:spLocks noGrp="1"/>
          </p:cNvSpPr>
          <p:nvPr>
            <p:ph type="title"/>
          </p:nvPr>
        </p:nvSpPr>
        <p:spPr>
          <a:xfrm>
            <a:off x="866217" y="3600440"/>
            <a:ext cx="6619243" cy="42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entury Gothic"/>
              <a:buNone/>
              <a:defRPr sz="18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87"/>
          <p:cNvSpPr>
            <a:spLocks noGrp="1"/>
          </p:cNvSpPr>
          <p:nvPr>
            <p:ph type="pic" idx="2"/>
          </p:nvPr>
        </p:nvSpPr>
        <p:spPr>
          <a:xfrm>
            <a:off x="866216" y="514350"/>
            <a:ext cx="6619243" cy="27305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31" name="Google Shape;631;p87"/>
          <p:cNvSpPr txBox="1">
            <a:spLocks noGrp="1"/>
          </p:cNvSpPr>
          <p:nvPr>
            <p:ph type="body" idx="1"/>
          </p:nvPr>
        </p:nvSpPr>
        <p:spPr>
          <a:xfrm>
            <a:off x="866217" y="4025494"/>
            <a:ext cx="6619242" cy="37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32" name="Google Shape;632;p87"/>
          <p:cNvSpPr txBox="1">
            <a:spLocks noGrp="1"/>
          </p:cNvSpPr>
          <p:nvPr>
            <p:ph type="dt" idx="10"/>
          </p:nvPr>
        </p:nvSpPr>
        <p:spPr>
          <a:xfrm rot="5400000">
            <a:off x="7616729" y="1343026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33" name="Google Shape;633;p87"/>
          <p:cNvSpPr txBox="1">
            <a:spLocks noGrp="1"/>
          </p:cNvSpPr>
          <p:nvPr>
            <p:ph type="ftr" idx="11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34" name="Google Shape;634;p87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8"/>
          <p:cNvSpPr txBox="1"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37" name="Google Shape;637;p88"/>
          <p:cNvSpPr txBox="1">
            <a:spLocks noGrp="1"/>
          </p:cNvSpPr>
          <p:nvPr>
            <p:ph type="body" idx="1"/>
          </p:nvPr>
        </p:nvSpPr>
        <p:spPr>
          <a:xfrm>
            <a:off x="866216" y="2743200"/>
            <a:ext cx="6619244" cy="177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38" name="Google Shape;638;p88"/>
          <p:cNvSpPr txBox="1">
            <a:spLocks noGrp="1"/>
          </p:cNvSpPr>
          <p:nvPr>
            <p:ph type="dt" idx="10"/>
          </p:nvPr>
        </p:nvSpPr>
        <p:spPr>
          <a:xfrm rot="5400000">
            <a:off x="7616729" y="1343026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39" name="Google Shape;639;p88"/>
          <p:cNvSpPr txBox="1">
            <a:spLocks noGrp="1"/>
          </p:cNvSpPr>
          <p:nvPr>
            <p:ph type="ftr" idx="11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40" name="Google Shape;640;p88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89"/>
          <p:cNvSpPr txBox="1">
            <a:spLocks noGrp="1"/>
          </p:cNvSpPr>
          <p:nvPr>
            <p:ph type="title"/>
          </p:nvPr>
        </p:nvSpPr>
        <p:spPr>
          <a:xfrm>
            <a:off x="1181101" y="1085850"/>
            <a:ext cx="5999486" cy="174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43" name="Google Shape;643;p89"/>
          <p:cNvSpPr txBox="1">
            <a:spLocks noGrp="1"/>
          </p:cNvSpPr>
          <p:nvPr>
            <p:ph type="body" idx="1"/>
          </p:nvPr>
        </p:nvSpPr>
        <p:spPr>
          <a:xfrm>
            <a:off x="1447800" y="2828380"/>
            <a:ext cx="5459737" cy="256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small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44" name="Google Shape;644;p89"/>
          <p:cNvSpPr txBox="1">
            <a:spLocks noGrp="1"/>
          </p:cNvSpPr>
          <p:nvPr>
            <p:ph type="body" idx="2"/>
          </p:nvPr>
        </p:nvSpPr>
        <p:spPr>
          <a:xfrm>
            <a:off x="866216" y="3262993"/>
            <a:ext cx="6619244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45" name="Google Shape;645;p89"/>
          <p:cNvSpPr txBox="1">
            <a:spLocks noGrp="1"/>
          </p:cNvSpPr>
          <p:nvPr>
            <p:ph type="dt" idx="10"/>
          </p:nvPr>
        </p:nvSpPr>
        <p:spPr>
          <a:xfrm rot="5400000">
            <a:off x="7616729" y="1343026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46" name="Google Shape;646;p89"/>
          <p:cNvSpPr txBox="1">
            <a:spLocks noGrp="1"/>
          </p:cNvSpPr>
          <p:nvPr>
            <p:ph type="ftr" idx="11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47" name="Google Shape;647;p89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8" name="Google Shape;648;p89"/>
          <p:cNvSpPr txBox="1"/>
          <p:nvPr/>
        </p:nvSpPr>
        <p:spPr>
          <a:xfrm>
            <a:off x="673721" y="728440"/>
            <a:ext cx="601434" cy="1477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200" b="0" i="0" u="none" strike="noStrike" cap="none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100"/>
          </a:p>
        </p:txBody>
      </p:sp>
      <p:sp>
        <p:nvSpPr>
          <p:cNvPr id="649" name="Google Shape;649;p89"/>
          <p:cNvSpPr txBox="1"/>
          <p:nvPr/>
        </p:nvSpPr>
        <p:spPr>
          <a:xfrm>
            <a:off x="6997867" y="1960340"/>
            <a:ext cx="601434" cy="1477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200" b="0" i="0" u="none" strike="noStrike" cap="none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10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90"/>
          <p:cNvSpPr txBox="1">
            <a:spLocks noGrp="1"/>
          </p:cNvSpPr>
          <p:nvPr>
            <p:ph type="title"/>
          </p:nvPr>
        </p:nvSpPr>
        <p:spPr>
          <a:xfrm>
            <a:off x="866216" y="2343151"/>
            <a:ext cx="6619245" cy="1239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entury Gothic"/>
              <a:buNone/>
              <a:defRPr sz="3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52" name="Google Shape;652;p90"/>
          <p:cNvSpPr txBox="1"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None/>
              <a:defRPr sz="1500" b="0" i="0" u="none" strike="noStrike" cap="non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53" name="Google Shape;653;p90"/>
          <p:cNvSpPr txBox="1">
            <a:spLocks noGrp="1"/>
          </p:cNvSpPr>
          <p:nvPr>
            <p:ph type="dt" idx="10"/>
          </p:nvPr>
        </p:nvSpPr>
        <p:spPr>
          <a:xfrm rot="5400000">
            <a:off x="7616729" y="1343026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54" name="Google Shape;654;p90"/>
          <p:cNvSpPr txBox="1">
            <a:spLocks noGrp="1"/>
          </p:cNvSpPr>
          <p:nvPr>
            <p:ph type="ftr" idx="11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55" name="Google Shape;655;p90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91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58" name="Google Shape;658;p91"/>
          <p:cNvSpPr txBox="1">
            <a:spLocks noGrp="1"/>
          </p:cNvSpPr>
          <p:nvPr>
            <p:ph type="body" idx="1"/>
          </p:nvPr>
        </p:nvSpPr>
        <p:spPr>
          <a:xfrm>
            <a:off x="474710" y="1485900"/>
            <a:ext cx="2210149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400"/>
              <a:buFont typeface="Noto Sans Symbols"/>
              <a:buNone/>
              <a:defRPr sz="1800" b="0" i="0" u="none" strike="noStrike" cap="non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None/>
              <a:defRPr sz="15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59" name="Google Shape;659;p91"/>
          <p:cNvSpPr txBox="1">
            <a:spLocks noGrp="1"/>
          </p:cNvSpPr>
          <p:nvPr>
            <p:ph type="body" idx="2"/>
          </p:nvPr>
        </p:nvSpPr>
        <p:spPr>
          <a:xfrm>
            <a:off x="489347" y="2000250"/>
            <a:ext cx="2195513" cy="2692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60" name="Google Shape;660;p91"/>
          <p:cNvSpPr txBox="1">
            <a:spLocks noGrp="1"/>
          </p:cNvSpPr>
          <p:nvPr>
            <p:ph type="body" idx="3"/>
          </p:nvPr>
        </p:nvSpPr>
        <p:spPr>
          <a:xfrm>
            <a:off x="2912744" y="1485900"/>
            <a:ext cx="2202181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400"/>
              <a:buFont typeface="Noto Sans Symbols"/>
              <a:buNone/>
              <a:defRPr sz="1800" b="0" i="0" u="none" strike="noStrike" cap="non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None/>
              <a:defRPr sz="15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61" name="Google Shape;661;p91"/>
          <p:cNvSpPr txBox="1">
            <a:spLocks noGrp="1"/>
          </p:cNvSpPr>
          <p:nvPr>
            <p:ph type="body" idx="4"/>
          </p:nvPr>
        </p:nvSpPr>
        <p:spPr>
          <a:xfrm>
            <a:off x="2904829" y="2000250"/>
            <a:ext cx="2210095" cy="2692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62" name="Google Shape;662;p91"/>
          <p:cNvSpPr txBox="1">
            <a:spLocks noGrp="1"/>
          </p:cNvSpPr>
          <p:nvPr>
            <p:ph type="body" idx="5"/>
          </p:nvPr>
        </p:nvSpPr>
        <p:spPr>
          <a:xfrm>
            <a:off x="5343525" y="1485900"/>
            <a:ext cx="2199085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400"/>
              <a:buFont typeface="Noto Sans Symbols"/>
              <a:buNone/>
              <a:defRPr sz="1800" b="0" i="0" u="none" strike="noStrike" cap="non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None/>
              <a:defRPr sz="15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63" name="Google Shape;663;p91"/>
          <p:cNvSpPr txBox="1">
            <a:spLocks noGrp="1"/>
          </p:cNvSpPr>
          <p:nvPr>
            <p:ph type="body" idx="6"/>
          </p:nvPr>
        </p:nvSpPr>
        <p:spPr>
          <a:xfrm>
            <a:off x="5343525" y="2000250"/>
            <a:ext cx="2199085" cy="2692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cxnSp>
        <p:nvCxnSpPr>
          <p:cNvPr id="664" name="Google Shape;664;p91"/>
          <p:cNvCxnSpPr/>
          <p:nvPr/>
        </p:nvCxnSpPr>
        <p:spPr>
          <a:xfrm>
            <a:off x="2794607" y="1600200"/>
            <a:ext cx="0" cy="29718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5" name="Google Shape;665;p91"/>
          <p:cNvCxnSpPr/>
          <p:nvPr/>
        </p:nvCxnSpPr>
        <p:spPr>
          <a:xfrm>
            <a:off x="5221671" y="1600200"/>
            <a:ext cx="0" cy="2975161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6" name="Google Shape;666;p91"/>
          <p:cNvSpPr txBox="1">
            <a:spLocks noGrp="1"/>
          </p:cNvSpPr>
          <p:nvPr>
            <p:ph type="dt" idx="10"/>
          </p:nvPr>
        </p:nvSpPr>
        <p:spPr>
          <a:xfrm rot="5400000">
            <a:off x="7616729" y="1343026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67" name="Google Shape;667;p91"/>
          <p:cNvSpPr txBox="1">
            <a:spLocks noGrp="1"/>
          </p:cNvSpPr>
          <p:nvPr>
            <p:ph type="ftr" idx="11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68" name="Google Shape;668;p91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92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71" name="Google Shape;671;p92"/>
          <p:cNvSpPr txBox="1">
            <a:spLocks noGrp="1"/>
          </p:cNvSpPr>
          <p:nvPr>
            <p:ph type="body" idx="1"/>
          </p:nvPr>
        </p:nvSpPr>
        <p:spPr>
          <a:xfrm>
            <a:off x="489347" y="3188212"/>
            <a:ext cx="2205037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400"/>
              <a:buFont typeface="Noto Sans Symbols"/>
              <a:buNone/>
              <a:defRPr sz="1800" b="0" i="0" u="none" strike="noStrike" cap="non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None/>
              <a:defRPr sz="15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72" name="Google Shape;672;p92"/>
          <p:cNvSpPr>
            <a:spLocks noGrp="1"/>
          </p:cNvSpPr>
          <p:nvPr>
            <p:ph type="pic" idx="2"/>
          </p:nvPr>
        </p:nvSpPr>
        <p:spPr>
          <a:xfrm>
            <a:off x="489347" y="1657350"/>
            <a:ext cx="2205037" cy="1143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73" name="Google Shape;673;p92"/>
          <p:cNvSpPr txBox="1">
            <a:spLocks noGrp="1"/>
          </p:cNvSpPr>
          <p:nvPr>
            <p:ph type="body" idx="3"/>
          </p:nvPr>
        </p:nvSpPr>
        <p:spPr>
          <a:xfrm>
            <a:off x="489347" y="3620408"/>
            <a:ext cx="2205037" cy="49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74" name="Google Shape;674;p92"/>
          <p:cNvSpPr txBox="1">
            <a:spLocks noGrp="1"/>
          </p:cNvSpPr>
          <p:nvPr>
            <p:ph type="body" idx="4"/>
          </p:nvPr>
        </p:nvSpPr>
        <p:spPr>
          <a:xfrm>
            <a:off x="2917031" y="3188212"/>
            <a:ext cx="2197894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400"/>
              <a:buFont typeface="Noto Sans Symbols"/>
              <a:buNone/>
              <a:defRPr sz="1800" b="0" i="0" u="none" strike="noStrike" cap="non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None/>
              <a:defRPr sz="15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75" name="Google Shape;675;p92"/>
          <p:cNvSpPr>
            <a:spLocks noGrp="1"/>
          </p:cNvSpPr>
          <p:nvPr>
            <p:ph type="pic" idx="5"/>
          </p:nvPr>
        </p:nvSpPr>
        <p:spPr>
          <a:xfrm>
            <a:off x="2917030" y="1657350"/>
            <a:ext cx="2197894" cy="1143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76" name="Google Shape;676;p92"/>
          <p:cNvSpPr txBox="1">
            <a:spLocks noGrp="1"/>
          </p:cNvSpPr>
          <p:nvPr>
            <p:ph type="body" idx="6"/>
          </p:nvPr>
        </p:nvSpPr>
        <p:spPr>
          <a:xfrm>
            <a:off x="2916016" y="3620408"/>
            <a:ext cx="2200805" cy="49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77" name="Google Shape;677;p92"/>
          <p:cNvSpPr txBox="1">
            <a:spLocks noGrp="1"/>
          </p:cNvSpPr>
          <p:nvPr>
            <p:ph type="body" idx="7"/>
          </p:nvPr>
        </p:nvSpPr>
        <p:spPr>
          <a:xfrm>
            <a:off x="5343525" y="3188212"/>
            <a:ext cx="2199085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400"/>
              <a:buFont typeface="Noto Sans Symbols"/>
              <a:buNone/>
              <a:defRPr sz="1800" b="0" i="0" u="none" strike="noStrike" cap="non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None/>
              <a:defRPr sz="15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78" name="Google Shape;678;p92"/>
          <p:cNvSpPr>
            <a:spLocks noGrp="1"/>
          </p:cNvSpPr>
          <p:nvPr>
            <p:ph type="pic" idx="8"/>
          </p:nvPr>
        </p:nvSpPr>
        <p:spPr>
          <a:xfrm>
            <a:off x="5343524" y="1657350"/>
            <a:ext cx="2199085" cy="1143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79" name="Google Shape;679;p92"/>
          <p:cNvSpPr txBox="1">
            <a:spLocks noGrp="1"/>
          </p:cNvSpPr>
          <p:nvPr>
            <p:ph type="body" idx="9"/>
          </p:nvPr>
        </p:nvSpPr>
        <p:spPr>
          <a:xfrm>
            <a:off x="5343431" y="3620406"/>
            <a:ext cx="2201998" cy="49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500"/>
              <a:buFont typeface="Noto Sans Symbols"/>
              <a:buNone/>
              <a:defRPr sz="7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cxnSp>
        <p:nvCxnSpPr>
          <p:cNvPr id="680" name="Google Shape;680;p92"/>
          <p:cNvCxnSpPr/>
          <p:nvPr/>
        </p:nvCxnSpPr>
        <p:spPr>
          <a:xfrm>
            <a:off x="2794607" y="1600200"/>
            <a:ext cx="0" cy="29718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81" name="Google Shape;681;p92"/>
          <p:cNvCxnSpPr/>
          <p:nvPr/>
        </p:nvCxnSpPr>
        <p:spPr>
          <a:xfrm>
            <a:off x="5221671" y="1600200"/>
            <a:ext cx="0" cy="2975161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82" name="Google Shape;682;p92"/>
          <p:cNvSpPr txBox="1">
            <a:spLocks noGrp="1"/>
          </p:cNvSpPr>
          <p:nvPr>
            <p:ph type="dt" idx="10"/>
          </p:nvPr>
        </p:nvSpPr>
        <p:spPr>
          <a:xfrm rot="5400000">
            <a:off x="7616729" y="1343026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83" name="Google Shape;683;p92"/>
          <p:cNvSpPr txBox="1">
            <a:spLocks noGrp="1"/>
          </p:cNvSpPr>
          <p:nvPr>
            <p:ph type="ftr" idx="11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84" name="Google Shape;684;p92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93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87" name="Google Shape;687;p93"/>
          <p:cNvSpPr txBox="1">
            <a:spLocks noGrp="1"/>
          </p:cNvSpPr>
          <p:nvPr>
            <p:ph type="body" idx="1"/>
          </p:nvPr>
        </p:nvSpPr>
        <p:spPr>
          <a:xfrm rot="5400000">
            <a:off x="2609132" y="-241959"/>
            <a:ext cx="3146611" cy="6709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048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  <a:defRPr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984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921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Char char="▶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88" name="Google Shape;688;p93"/>
          <p:cNvSpPr txBox="1">
            <a:spLocks noGrp="1"/>
          </p:cNvSpPr>
          <p:nvPr>
            <p:ph type="dt" idx="10"/>
          </p:nvPr>
        </p:nvSpPr>
        <p:spPr>
          <a:xfrm rot="5400000">
            <a:off x="7616729" y="1343026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89" name="Google Shape;689;p93"/>
          <p:cNvSpPr txBox="1">
            <a:spLocks noGrp="1"/>
          </p:cNvSpPr>
          <p:nvPr>
            <p:ph type="ftr" idx="11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90" name="Google Shape;690;p93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4"/>
          <p:cNvSpPr txBox="1">
            <a:spLocks noGrp="1"/>
          </p:cNvSpPr>
          <p:nvPr>
            <p:ph type="title"/>
          </p:nvPr>
        </p:nvSpPr>
        <p:spPr>
          <a:xfrm rot="5400000">
            <a:off x="4700588" y="1850231"/>
            <a:ext cx="4369594" cy="131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93" name="Google Shape;693;p94"/>
          <p:cNvSpPr txBox="1">
            <a:spLocks noGrp="1"/>
          </p:cNvSpPr>
          <p:nvPr>
            <p:ph type="body" idx="1"/>
          </p:nvPr>
        </p:nvSpPr>
        <p:spPr>
          <a:xfrm rot="5400000">
            <a:off x="1259681" y="-104774"/>
            <a:ext cx="4026693" cy="5567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048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  <a:defRPr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984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921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Char char="▶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94" name="Google Shape;694;p94"/>
          <p:cNvSpPr txBox="1">
            <a:spLocks noGrp="1"/>
          </p:cNvSpPr>
          <p:nvPr>
            <p:ph type="dt" idx="10"/>
          </p:nvPr>
        </p:nvSpPr>
        <p:spPr>
          <a:xfrm rot="5400000">
            <a:off x="7616729" y="1343026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95" name="Google Shape;695;p94"/>
          <p:cNvSpPr txBox="1">
            <a:spLocks noGrp="1"/>
          </p:cNvSpPr>
          <p:nvPr>
            <p:ph type="ftr" idx="11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96" name="Google Shape;696;p94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9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05" name="Google Shape;705;p9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6" name="Google Shape;706;p9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7" name="Google Shape;707;p9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8" name="Google Shape;708;p9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9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11" name="Google Shape;711;p9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2" name="Google Shape;712;p9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3" name="Google Shape;713;p9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4" name="Google Shape;714;p9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9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7" name="Google Shape;717;p9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8" name="Google Shape;718;p9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9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21" name="Google Shape;721;p9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2" name="Google Shape;722;p9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3" name="Google Shape;723;p9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4" name="Google Shape;724;p9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0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27" name="Google Shape;727;p10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8" name="Google Shape;728;p10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9" name="Google Shape;729;p10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0" name="Google Shape;730;p10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1" name="Google Shape;731;p10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0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34" name="Google Shape;734;p101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5" name="Google Shape;735;p101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6" name="Google Shape;736;p10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7" name="Google Shape;737;p10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8" name="Google Shape;738;p10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9" name="Google Shape;739;p10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0" name="Google Shape;740;p10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0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43" name="Google Shape;743;p10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4" name="Google Shape;744;p10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5" name="Google Shape;745;p10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0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48" name="Google Shape;748;p103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9" name="Google Shape;749;p103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0" name="Google Shape;750;p10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1" name="Google Shape;751;p10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2" name="Google Shape;752;p10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0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55" name="Google Shape;755;p10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6" name="Google Shape;756;p10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7" name="Google Shape;757;p10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8" name="Google Shape;758;p10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9" name="Google Shape;759;p10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0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62" name="Google Shape;762;p105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3" name="Google Shape;763;p10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4" name="Google Shape;764;p10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5" name="Google Shape;765;p10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06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68" name="Google Shape;768;p106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9" name="Google Shape;769;p10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0" name="Google Shape;770;p10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1" name="Google Shape;771;p10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0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80" name="Google Shape;780;p10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1" name="Google Shape;781;p10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2" name="Google Shape;782;p10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1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8"/>
              </a:buClr>
              <a:buSzPts val="4500"/>
              <a:buFont typeface="Bell MT"/>
              <a:buNone/>
              <a:defRPr sz="4500" b="0" i="0" u="none" strike="noStrike" cap="none">
                <a:solidFill>
                  <a:srgbClr val="0054A8"/>
                </a:solidFill>
                <a:latin typeface="Bell MT"/>
                <a:ea typeface="Bell MT"/>
                <a:cs typeface="Bell MT"/>
                <a:sym typeface="Bell M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96" name="Google Shape;796;p11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7" name="Google Shape;797;p110"/>
          <p:cNvSpPr txBox="1">
            <a:spLocks noGrp="1"/>
          </p:cNvSpPr>
          <p:nvPr>
            <p:ph type="sldNum" idx="12"/>
          </p:nvPr>
        </p:nvSpPr>
        <p:spPr>
          <a:xfrm>
            <a:off x="6923314" y="4069341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8" name="Google Shape;798;p110"/>
          <p:cNvSpPr txBox="1"/>
          <p:nvPr/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endParaRPr sz="4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p110"/>
          <p:cNvSpPr txBox="1"/>
          <p:nvPr/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p110"/>
          <p:cNvSpPr txBox="1"/>
          <p:nvPr/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10/11/2018</a:t>
            </a:r>
            <a:endParaRPr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110"/>
          <p:cNvSpPr txBox="1"/>
          <p:nvPr/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110"/>
          <p:cNvSpPr/>
          <p:nvPr/>
        </p:nvSpPr>
        <p:spPr>
          <a:xfrm>
            <a:off x="74140" y="64502"/>
            <a:ext cx="8989540" cy="5007947"/>
          </a:xfrm>
          <a:prstGeom prst="rect">
            <a:avLst/>
          </a:prstGeom>
          <a:noFill/>
          <a:ln w="25400" cap="flat" cmpd="sng">
            <a:solidFill>
              <a:srgbClr val="0054A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110"/>
          <p:cNvSpPr/>
          <p:nvPr/>
        </p:nvSpPr>
        <p:spPr>
          <a:xfrm>
            <a:off x="110841" y="110218"/>
            <a:ext cx="8914287" cy="4235449"/>
          </a:xfrm>
          <a:prstGeom prst="rect">
            <a:avLst/>
          </a:prstGeom>
          <a:noFill/>
          <a:ln w="25400" cap="flat" cmpd="sng">
            <a:solidFill>
              <a:srgbClr val="5BBB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110"/>
          <p:cNvSpPr/>
          <p:nvPr/>
        </p:nvSpPr>
        <p:spPr>
          <a:xfrm>
            <a:off x="74140" y="4355701"/>
            <a:ext cx="8989540" cy="695439"/>
          </a:xfrm>
          <a:prstGeom prst="rect">
            <a:avLst/>
          </a:prstGeom>
          <a:solidFill>
            <a:srgbClr val="0054A8"/>
          </a:solidFill>
          <a:ln w="254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5" name="Google Shape;805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841" y="4388659"/>
            <a:ext cx="630937" cy="630937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110"/>
          <p:cNvSpPr/>
          <p:nvPr/>
        </p:nvSpPr>
        <p:spPr>
          <a:xfrm>
            <a:off x="74140" y="64502"/>
            <a:ext cx="8989540" cy="5007947"/>
          </a:xfrm>
          <a:prstGeom prst="rect">
            <a:avLst/>
          </a:prstGeom>
          <a:noFill/>
          <a:ln w="25400" cap="flat" cmpd="sng">
            <a:solidFill>
              <a:srgbClr val="0054A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7" name="Google Shape;807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479" y="4593985"/>
            <a:ext cx="2869735" cy="232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9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1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72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79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0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74" name="Google Shape;774;p10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5" name="Google Shape;775;p10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6" name="Google Shape;776;p10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7" name="Google Shape;777;p10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0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8"/>
              </a:buClr>
              <a:buSzPts val="3300"/>
              <a:buFont typeface="Bell MT"/>
              <a:buNone/>
              <a:defRPr sz="3300" b="0" i="0" u="none" strike="noStrike" cap="none">
                <a:solidFill>
                  <a:srgbClr val="0054A8"/>
                </a:solidFill>
                <a:latin typeface="Bell MT"/>
                <a:ea typeface="Bell MT"/>
                <a:cs typeface="Bell MT"/>
                <a:sym typeface="Bell M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85" name="Google Shape;785;p10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6" name="Google Shape;786;p10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7" name="Google Shape;787;p10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8" name="Google Shape;788;p109"/>
          <p:cNvSpPr txBox="1"/>
          <p:nvPr/>
        </p:nvSpPr>
        <p:spPr>
          <a:xfrm>
            <a:off x="6923314" y="4069341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109"/>
          <p:cNvSpPr/>
          <p:nvPr/>
        </p:nvSpPr>
        <p:spPr>
          <a:xfrm>
            <a:off x="74140" y="64502"/>
            <a:ext cx="8989540" cy="5007947"/>
          </a:xfrm>
          <a:prstGeom prst="rect">
            <a:avLst/>
          </a:prstGeom>
          <a:noFill/>
          <a:ln w="25400" cap="flat" cmpd="sng">
            <a:solidFill>
              <a:srgbClr val="0054A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p109"/>
          <p:cNvSpPr/>
          <p:nvPr/>
        </p:nvSpPr>
        <p:spPr>
          <a:xfrm>
            <a:off x="110841" y="110218"/>
            <a:ext cx="8914287" cy="4235449"/>
          </a:xfrm>
          <a:prstGeom prst="rect">
            <a:avLst/>
          </a:prstGeom>
          <a:noFill/>
          <a:ln w="25400" cap="flat" cmpd="sng">
            <a:solidFill>
              <a:srgbClr val="5BBB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109"/>
          <p:cNvSpPr/>
          <p:nvPr/>
        </p:nvSpPr>
        <p:spPr>
          <a:xfrm>
            <a:off x="74140" y="4380193"/>
            <a:ext cx="8989540" cy="695439"/>
          </a:xfrm>
          <a:prstGeom prst="rect">
            <a:avLst/>
          </a:prstGeom>
          <a:solidFill>
            <a:srgbClr val="0054A8"/>
          </a:solidFill>
          <a:ln w="254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2" name="Google Shape;792;p10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0841" y="4388659"/>
            <a:ext cx="630937" cy="630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10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78479" y="4593985"/>
            <a:ext cx="2869735" cy="23268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21"/>
          <p:cNvSpPr txBox="1">
            <a:spLocks noGrp="1"/>
          </p:cNvSpPr>
          <p:nvPr>
            <p:ph type="title"/>
          </p:nvPr>
        </p:nvSpPr>
        <p:spPr>
          <a:xfrm>
            <a:off x="1028700" y="51435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Source Sans Pro"/>
              <a:buNone/>
              <a:defRPr sz="33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73" name="Google Shape;873;p121"/>
          <p:cNvSpPr txBox="1">
            <a:spLocks noGrp="1"/>
          </p:cNvSpPr>
          <p:nvPr>
            <p:ph type="body" idx="1"/>
          </p:nvPr>
        </p:nvSpPr>
        <p:spPr>
          <a:xfrm>
            <a:off x="1028700" y="1714500"/>
            <a:ext cx="7200900" cy="268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23850" algn="l" rtl="0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■"/>
              <a:defRPr sz="15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238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Source Sans Pro"/>
              <a:buChar char="–"/>
              <a:defRPr sz="15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sz="14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048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■"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0480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Source Sans Pro"/>
              <a:buChar char="–"/>
              <a:defRPr sz="12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ource Sans Pro"/>
              <a:buChar char="–"/>
              <a:defRPr sz="1100" b="0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94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74" name="Google Shape;874;p121"/>
          <p:cNvSpPr txBox="1">
            <a:spLocks noGrp="1"/>
          </p:cNvSpPr>
          <p:nvPr>
            <p:ph type="dt" idx="10"/>
          </p:nvPr>
        </p:nvSpPr>
        <p:spPr>
          <a:xfrm>
            <a:off x="1042988" y="4840039"/>
            <a:ext cx="90342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75" name="Google Shape;875;p121"/>
          <p:cNvSpPr txBox="1">
            <a:spLocks noGrp="1"/>
          </p:cNvSpPr>
          <p:nvPr>
            <p:ph type="ftr" idx="11"/>
          </p:nvPr>
        </p:nvSpPr>
        <p:spPr>
          <a:xfrm>
            <a:off x="2170173" y="4840039"/>
            <a:ext cx="4710623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76" name="Google Shape;876;p121"/>
          <p:cNvSpPr txBox="1">
            <a:spLocks noGrp="1"/>
          </p:cNvSpPr>
          <p:nvPr>
            <p:ph type="sldNum" idx="12"/>
          </p:nvPr>
        </p:nvSpPr>
        <p:spPr>
          <a:xfrm>
            <a:off x="7104552" y="4840039"/>
            <a:ext cx="1197219" cy="3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7" name="Google Shape;877;p121" title="Side bar"/>
          <p:cNvSpPr/>
          <p:nvPr/>
        </p:nvSpPr>
        <p:spPr>
          <a:xfrm>
            <a:off x="358571" y="282"/>
            <a:ext cx="17145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orient="horz" pos="1080">
          <p15:clr>
            <a:srgbClr val="F26B43"/>
          </p15:clr>
        </p15:guide>
        <p15:guide id="3" orient="horz" pos="2772">
          <p15:clr>
            <a:srgbClr val="F26B43"/>
          </p15:clr>
        </p15:guide>
        <p15:guide id="4" orient="horz" pos="324">
          <p15:clr>
            <a:srgbClr val="F26B43"/>
          </p15:clr>
        </p15:guide>
        <p15:guide id="5" orient="horz" pos="1134">
          <p15:clr>
            <a:srgbClr val="F26B43"/>
          </p15:clr>
        </p15:guide>
        <p15:guide id="6" pos="5184">
          <p15:clr>
            <a:srgbClr val="F26B43"/>
          </p15:clr>
        </p15:guide>
        <p15:guide id="7" pos="702">
          <p15:clr>
            <a:srgbClr val="F26B43"/>
          </p15:clr>
        </p15:guide>
        <p15:guide id="8" pos="6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7335076" y="4778513"/>
            <a:ext cx="1484923" cy="3239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2" name="Google Shape;52;p13"/>
          <p:cNvSpPr/>
          <p:nvPr/>
        </p:nvSpPr>
        <p:spPr>
          <a:xfrm>
            <a:off x="7335077" y="5102513"/>
            <a:ext cx="1484923" cy="4098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3" name="Google Shape;53;p13"/>
          <p:cNvSpPr/>
          <p:nvPr/>
        </p:nvSpPr>
        <p:spPr>
          <a:xfrm>
            <a:off x="0" y="4778513"/>
            <a:ext cx="7335076" cy="324000"/>
          </a:xfrm>
          <a:custGeom>
            <a:avLst/>
            <a:gdLst/>
            <a:ahLst/>
            <a:cxnLst/>
            <a:rect l="l" t="t" r="r" b="b"/>
            <a:pathLst>
              <a:path w="9780102" h="432000" extrusionOk="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24000" y="324000"/>
            <a:ext cx="8496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orbel"/>
              <a:buNone/>
              <a:defRPr sz="2400" b="1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24000" y="1134000"/>
            <a:ext cx="8496000" cy="350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324000" y="4829865"/>
            <a:ext cx="4248000" cy="2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7682325" y="4816868"/>
            <a:ext cx="790425" cy="285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81000" rIns="68575" bIns="0" anchor="ctr" anchorCtr="0">
            <a:noAutofit/>
          </a:bodyPr>
          <a:lstStyle/>
          <a:p>
            <a:pPr marL="0" marR="0" lvl="0" indent="0" algn="r" rtl="0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rPr>
              <a:t>TREY</a:t>
            </a:r>
            <a:r>
              <a:rPr lang="en"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br>
              <a:rPr lang="en" sz="12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" sz="900" b="0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rPr>
              <a:t>research</a:t>
            </a:r>
            <a:endParaRPr sz="1100"/>
          </a:p>
        </p:txBody>
      </p:sp>
      <p:sp>
        <p:nvSpPr>
          <p:cNvPr id="59" name="Google Shape;59;p13"/>
          <p:cNvSpPr/>
          <p:nvPr/>
        </p:nvSpPr>
        <p:spPr>
          <a:xfrm>
            <a:off x="0" y="5102513"/>
            <a:ext cx="7335078" cy="409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8820000" y="5102513"/>
            <a:ext cx="324000" cy="40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61" name="Google Shape;61;p13"/>
          <p:cNvCxnSpPr/>
          <p:nvPr/>
        </p:nvCxnSpPr>
        <p:spPr>
          <a:xfrm rot="10800000">
            <a:off x="1" y="4778513"/>
            <a:ext cx="9143999" cy="0"/>
          </a:xfrm>
          <a:prstGeom prst="straightConnector1">
            <a:avLst/>
          </a:prstGeom>
          <a:noFill/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31" name="Google Shape;231;p36"/>
          <p:cNvSpPr/>
          <p:nvPr/>
        </p:nvSpPr>
        <p:spPr>
          <a:xfrm>
            <a:off x="228600" y="226314"/>
            <a:ext cx="8686800" cy="4690872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32" name="Google Shape;232;p36"/>
          <p:cNvSpPr txBox="1">
            <a:spLocks noGrp="1"/>
          </p:cNvSpPr>
          <p:nvPr>
            <p:ph type="title"/>
          </p:nvPr>
        </p:nvSpPr>
        <p:spPr>
          <a:xfrm>
            <a:off x="914400" y="323850"/>
            <a:ext cx="73152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nstantia"/>
              <a:buNone/>
              <a:defRPr sz="2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33" name="Google Shape;233;p36"/>
          <p:cNvSpPr txBox="1">
            <a:spLocks noGrp="1"/>
          </p:cNvSpPr>
          <p:nvPr>
            <p:ph type="body" idx="1"/>
          </p:nvPr>
        </p:nvSpPr>
        <p:spPr>
          <a:xfrm>
            <a:off x="914400" y="1352550"/>
            <a:ext cx="73152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34" name="Google Shape;234;p36"/>
          <p:cNvSpPr txBox="1">
            <a:spLocks noGrp="1"/>
          </p:cNvSpPr>
          <p:nvPr>
            <p:ph type="ftr" idx="11"/>
          </p:nvPr>
        </p:nvSpPr>
        <p:spPr>
          <a:xfrm>
            <a:off x="914400" y="4629150"/>
            <a:ext cx="556260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35" name="Google Shape;235;p36"/>
          <p:cNvSpPr txBox="1">
            <a:spLocks noGrp="1"/>
          </p:cNvSpPr>
          <p:nvPr>
            <p:ph type="dt" idx="10"/>
          </p:nvPr>
        </p:nvSpPr>
        <p:spPr>
          <a:xfrm>
            <a:off x="6629400" y="4629150"/>
            <a:ext cx="914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36" name="Google Shape;236;p36"/>
          <p:cNvSpPr txBox="1">
            <a:spLocks noGrp="1"/>
          </p:cNvSpPr>
          <p:nvPr>
            <p:ph type="sldNum" idx="12"/>
          </p:nvPr>
        </p:nvSpPr>
        <p:spPr>
          <a:xfrm>
            <a:off x="7696200" y="4629150"/>
            <a:ext cx="533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57" name="Google Shape;257;p38"/>
          <p:cNvSpPr/>
          <p:nvPr/>
        </p:nvSpPr>
        <p:spPr>
          <a:xfrm>
            <a:off x="228600" y="226314"/>
            <a:ext cx="8686800" cy="4690872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58" name="Google Shape;258;p38"/>
          <p:cNvSpPr txBox="1">
            <a:spLocks noGrp="1"/>
          </p:cNvSpPr>
          <p:nvPr>
            <p:ph type="title"/>
          </p:nvPr>
        </p:nvSpPr>
        <p:spPr>
          <a:xfrm>
            <a:off x="914400" y="323850"/>
            <a:ext cx="73152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None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59" name="Google Shape;259;p38"/>
          <p:cNvSpPr txBox="1">
            <a:spLocks noGrp="1"/>
          </p:cNvSpPr>
          <p:nvPr>
            <p:ph type="body" idx="1"/>
          </p:nvPr>
        </p:nvSpPr>
        <p:spPr>
          <a:xfrm>
            <a:off x="914400" y="1352550"/>
            <a:ext cx="73152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60" name="Google Shape;260;p38"/>
          <p:cNvSpPr txBox="1">
            <a:spLocks noGrp="1"/>
          </p:cNvSpPr>
          <p:nvPr>
            <p:ph type="ftr" idx="11"/>
          </p:nvPr>
        </p:nvSpPr>
        <p:spPr>
          <a:xfrm>
            <a:off x="914400" y="4629150"/>
            <a:ext cx="556260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61" name="Google Shape;261;p38"/>
          <p:cNvSpPr txBox="1">
            <a:spLocks noGrp="1"/>
          </p:cNvSpPr>
          <p:nvPr>
            <p:ph type="dt" idx="10"/>
          </p:nvPr>
        </p:nvSpPr>
        <p:spPr>
          <a:xfrm>
            <a:off x="6629400" y="4629150"/>
            <a:ext cx="914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62" name="Google Shape;262;p38"/>
          <p:cNvSpPr txBox="1">
            <a:spLocks noGrp="1"/>
          </p:cNvSpPr>
          <p:nvPr>
            <p:ph type="sldNum" idx="12"/>
          </p:nvPr>
        </p:nvSpPr>
        <p:spPr>
          <a:xfrm>
            <a:off x="7696200" y="4629150"/>
            <a:ext cx="533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0"/>
          <p:cNvSpPr/>
          <p:nvPr/>
        </p:nvSpPr>
        <p:spPr>
          <a:xfrm>
            <a:off x="228600" y="171450"/>
            <a:ext cx="8695944" cy="1851660"/>
          </a:xfrm>
          <a:prstGeom prst="roundRect">
            <a:avLst>
              <a:gd name="adj" fmla="val 3362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3" name="Google Shape;353;p50"/>
          <p:cNvGrpSpPr/>
          <p:nvPr/>
        </p:nvGrpSpPr>
        <p:grpSpPr>
          <a:xfrm>
            <a:off x="211665" y="1259571"/>
            <a:ext cx="8723376" cy="997406"/>
            <a:chOff x="-3905251" y="4294188"/>
            <a:chExt cx="13027839" cy="1892300"/>
          </a:xfrm>
        </p:grpSpPr>
        <p:sp>
          <p:nvSpPr>
            <p:cNvPr id="354" name="Google Shape;354;p50"/>
            <p:cNvSpPr/>
            <p:nvPr/>
          </p:nvSpPr>
          <p:spPr>
            <a:xfrm>
              <a:off x="4810125" y="4500563"/>
              <a:ext cx="4295775" cy="1016000"/>
            </a:xfrm>
            <a:custGeom>
              <a:avLst/>
              <a:gdLst/>
              <a:ahLst/>
              <a:cxnLst/>
              <a:rect l="l" t="t" r="r" b="b"/>
              <a:pathLst>
                <a:path w="2706" h="640" extrusionOk="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50"/>
            <p:cNvSpPr/>
            <p:nvPr/>
          </p:nvSpPr>
          <p:spPr>
            <a:xfrm>
              <a:off x="-309563" y="4318000"/>
              <a:ext cx="8280401" cy="1209675"/>
            </a:xfrm>
            <a:custGeom>
              <a:avLst/>
              <a:gdLst/>
              <a:ahLst/>
              <a:cxnLst/>
              <a:rect l="l" t="t" r="r" b="b"/>
              <a:pathLst>
                <a:path w="5216" h="762" extrusionOk="0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50"/>
            <p:cNvSpPr/>
            <p:nvPr/>
          </p:nvSpPr>
          <p:spPr>
            <a:xfrm>
              <a:off x="3175" y="4335463"/>
              <a:ext cx="8166100" cy="1101725"/>
            </a:xfrm>
            <a:custGeom>
              <a:avLst/>
              <a:gdLst/>
              <a:ahLst/>
              <a:cxnLst/>
              <a:rect l="l" t="t" r="r" b="b"/>
              <a:pathLst>
                <a:path w="5144" h="694" extrusionOk="0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50"/>
            <p:cNvSpPr/>
            <p:nvPr/>
          </p:nvSpPr>
          <p:spPr>
            <a:xfrm>
              <a:off x="4156075" y="4316413"/>
              <a:ext cx="4940300" cy="927100"/>
            </a:xfrm>
            <a:custGeom>
              <a:avLst/>
              <a:gdLst/>
              <a:ahLst/>
              <a:cxnLst/>
              <a:rect l="l" t="t" r="r" b="b"/>
              <a:pathLst>
                <a:path w="3112" h="584" extrusionOk="0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50"/>
            <p:cNvSpPr/>
            <p:nvPr/>
          </p:nvSpPr>
          <p:spPr>
            <a:xfrm>
              <a:off x="-3905251" y="4294188"/>
              <a:ext cx="13027839" cy="1892300"/>
            </a:xfrm>
            <a:custGeom>
              <a:avLst/>
              <a:gdLst/>
              <a:ahLst/>
              <a:cxnLst/>
              <a:rect l="l" t="t" r="r" b="b"/>
              <a:pathLst>
                <a:path w="8196" h="1192" extrusionOk="0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76025" tIns="38000" rIns="76025" bIns="380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9" name="Google Shape;359;p50"/>
          <p:cNvSpPr txBox="1">
            <a:spLocks noGrp="1"/>
          </p:cNvSpPr>
          <p:nvPr>
            <p:ph type="title"/>
          </p:nvPr>
        </p:nvSpPr>
        <p:spPr>
          <a:xfrm>
            <a:off x="457200" y="253746"/>
            <a:ext cx="8229600" cy="939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Candara"/>
              <a:buNone/>
              <a:defRPr sz="41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50"/>
          <p:cNvSpPr txBox="1">
            <a:spLocks noGrp="1"/>
          </p:cNvSpPr>
          <p:nvPr>
            <p:ph type="dt" idx="10"/>
          </p:nvPr>
        </p:nvSpPr>
        <p:spPr>
          <a:xfrm>
            <a:off x="5163672" y="4687624"/>
            <a:ext cx="378669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1" name="Google Shape;361;p50"/>
          <p:cNvSpPr txBox="1">
            <a:spLocks noGrp="1"/>
          </p:cNvSpPr>
          <p:nvPr>
            <p:ph type="ftr" idx="11"/>
          </p:nvPr>
        </p:nvSpPr>
        <p:spPr>
          <a:xfrm>
            <a:off x="193638" y="4687624"/>
            <a:ext cx="378669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2" name="Google Shape;362;p50"/>
          <p:cNvSpPr txBox="1">
            <a:spLocks noGrp="1"/>
          </p:cNvSpPr>
          <p:nvPr>
            <p:ph type="sldNum" idx="12"/>
          </p:nvPr>
        </p:nvSpPr>
        <p:spPr>
          <a:xfrm>
            <a:off x="3991089" y="4687623"/>
            <a:ext cx="11618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 b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 b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 b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 b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 b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 b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 b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 b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defRPr sz="900" b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3" name="Google Shape;363;p50"/>
          <p:cNvSpPr txBox="1">
            <a:spLocks noGrp="1"/>
          </p:cNvSpPr>
          <p:nvPr>
            <p:ph type="body" idx="1"/>
          </p:nvPr>
        </p:nvSpPr>
        <p:spPr>
          <a:xfrm>
            <a:off x="872068" y="2006600"/>
            <a:ext cx="7408333" cy="2588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t" anchorCtr="0"/>
          <a:lstStyle>
            <a:lvl1pPr marL="457200" marR="0" lvl="0" indent="-3683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∗"/>
              <a:defRPr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∗"/>
              <a:defRPr sz="20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∗"/>
              <a:defRPr sz="1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3655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∗"/>
              <a:defRPr sz="17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∗"/>
              <a:defRPr sz="15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04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∗"/>
              <a:defRPr sz="1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2"/>
          <p:cNvSpPr/>
          <p:nvPr/>
        </p:nvSpPr>
        <p:spPr>
          <a:xfrm>
            <a:off x="0" y="708953"/>
            <a:ext cx="9144000" cy="4434547"/>
          </a:xfrm>
          <a:prstGeom prst="rect">
            <a:avLst/>
          </a:prstGeom>
          <a:gradFill>
            <a:gsLst>
              <a:gs pos="0">
                <a:srgbClr val="BFBFBF">
                  <a:alpha val="76862"/>
                </a:srgbClr>
              </a:gs>
              <a:gs pos="52000">
                <a:srgbClr val="FFFFFF">
                  <a:alpha val="0"/>
                </a:srgbClr>
              </a:gs>
              <a:gs pos="87000">
                <a:srgbClr val="BFBFBF"/>
              </a:gs>
              <a:gs pos="100000">
                <a:srgbClr val="BFBFBF"/>
              </a:gs>
            </a:gsLst>
            <a:lin ang="127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62"/>
          <p:cNvSpPr txBox="1">
            <a:spLocks noGrp="1"/>
          </p:cNvSpPr>
          <p:nvPr>
            <p:ph type="title"/>
          </p:nvPr>
        </p:nvSpPr>
        <p:spPr>
          <a:xfrm>
            <a:off x="905785" y="708954"/>
            <a:ext cx="7781015" cy="673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7" name="Google Shape;477;p62"/>
          <p:cNvSpPr txBox="1">
            <a:spLocks noGrp="1"/>
          </p:cNvSpPr>
          <p:nvPr>
            <p:ph type="body" idx="1"/>
          </p:nvPr>
        </p:nvSpPr>
        <p:spPr>
          <a:xfrm>
            <a:off x="905784" y="1543143"/>
            <a:ext cx="7781015" cy="2658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78" name="Google Shape;478;p62" descr="wit colorbar horiz.1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384"/>
            <a:ext cx="6858000" cy="14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2" descr="WIT_shield_and_typ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14945" y="225371"/>
            <a:ext cx="1268658" cy="22081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6" name="Google Shape;486;p6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7" name="Google Shape;487;p6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8" name="Google Shape;488;p6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9" name="Google Shape;489;p6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77"/>
          <p:cNvPicPr preferRelativeResize="0"/>
          <p:nvPr/>
        </p:nvPicPr>
        <p:blipFill rotWithShape="1">
          <a:blip r:embed="rId20">
            <a:alphaModFix/>
          </a:blip>
          <a:srcRect l="3613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77"/>
          <p:cNvPicPr preferRelativeResize="0"/>
          <p:nvPr/>
        </p:nvPicPr>
        <p:blipFill rotWithShape="1">
          <a:blip r:embed="rId21">
            <a:alphaModFix/>
          </a:blip>
          <a:srcRect l="3564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77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3" name="Google Shape;563;p77"/>
          <p:cNvPicPr preferRelativeResize="0"/>
          <p:nvPr/>
        </p:nvPicPr>
        <p:blipFill rotWithShape="1">
          <a:blip r:embed="rId22">
            <a:alphaModFix/>
          </a:blip>
          <a:srcRect t="28812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77"/>
          <p:cNvPicPr preferRelativeResize="0"/>
          <p:nvPr/>
        </p:nvPicPr>
        <p:blipFill rotWithShape="1">
          <a:blip r:embed="rId23">
            <a:alphaModFix/>
          </a:blip>
          <a:srcRect b="23320"/>
          <a:stretch/>
        </p:blipFill>
        <p:spPr>
          <a:xfrm>
            <a:off x="6454409" y="4572000"/>
            <a:ext cx="7453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77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77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67" name="Google Shape;567;p77"/>
          <p:cNvSpPr txBox="1">
            <a:spLocks noGrp="1"/>
          </p:cNvSpPr>
          <p:nvPr>
            <p:ph type="body" idx="1"/>
          </p:nvPr>
        </p:nvSpPr>
        <p:spPr>
          <a:xfrm>
            <a:off x="827484" y="1539688"/>
            <a:ext cx="6709906" cy="3146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048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  <a:defRPr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984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921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Char char="▶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794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68" name="Google Shape;568;p77"/>
          <p:cNvSpPr txBox="1">
            <a:spLocks noGrp="1"/>
          </p:cNvSpPr>
          <p:nvPr>
            <p:ph type="dt" idx="10"/>
          </p:nvPr>
        </p:nvSpPr>
        <p:spPr>
          <a:xfrm rot="5400000">
            <a:off x="7616729" y="1343026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69" name="Google Shape;569;p77"/>
          <p:cNvSpPr txBox="1">
            <a:spLocks noGrp="1"/>
          </p:cNvSpPr>
          <p:nvPr>
            <p:ph type="ftr" idx="11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70" name="Google Shape;570;p77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9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99" name="Google Shape;699;p9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0" name="Google Shape;700;p9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1" name="Google Shape;701;p9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2" name="Google Shape;702;p9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es.org/document/s-i-r-application-guidelines-institution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9.jp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nsparency.org/news/feature/corruption_perceptions_index_2017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2.xml"/><Relationship Id="rId5" Type="http://schemas.openxmlformats.org/officeDocument/2006/relationships/hyperlink" Target="https://www.cia.gov/library/publications/the-world-factbook/rankorder/rankorderguide.html" TargetMode="External"/><Relationship Id="rId4" Type="http://schemas.openxmlformats.org/officeDocument/2006/relationships/hyperlink" Target="https://www.international.gc.ca/cil-cai/country_insights-apercus_pays/ci-ic_cn.aspx?lang=en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33"/>
          <p:cNvSpPr txBox="1">
            <a:spLocks noGrp="1"/>
          </p:cNvSpPr>
          <p:nvPr>
            <p:ph type="body" idx="1"/>
          </p:nvPr>
        </p:nvSpPr>
        <p:spPr>
          <a:xfrm>
            <a:off x="872068" y="2006600"/>
            <a:ext cx="7408200" cy="2588100"/>
          </a:xfrm>
          <a:prstGeom prst="rect">
            <a:avLst/>
          </a:prstGeom>
        </p:spPr>
        <p:txBody>
          <a:bodyPr spcFirstLastPara="1" wrap="square" lIns="83800" tIns="41900" rIns="83800" bIns="4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3000"/>
              <a:t>October 18, 2018</a:t>
            </a:r>
            <a:endParaRPr sz="3000"/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4800"/>
              <a:t>Speed Presentations</a:t>
            </a:r>
            <a:endParaRPr sz="4800"/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4800"/>
              <a:t>Round One</a:t>
            </a:r>
            <a:endParaRPr sz="4800"/>
          </a:p>
        </p:txBody>
      </p:sp>
      <p:sp>
        <p:nvSpPr>
          <p:cNvPr id="960" name="Google Shape;960;p133"/>
          <p:cNvSpPr txBox="1">
            <a:spLocks noGrp="1"/>
          </p:cNvSpPr>
          <p:nvPr>
            <p:ph type="title"/>
          </p:nvPr>
        </p:nvSpPr>
        <p:spPr>
          <a:xfrm>
            <a:off x="457200" y="253746"/>
            <a:ext cx="8229600" cy="939600"/>
          </a:xfrm>
          <a:prstGeom prst="rect">
            <a:avLst/>
          </a:prstGeom>
        </p:spPr>
        <p:txBody>
          <a:bodyPr spcFirstLastPara="1" wrap="square" lIns="83800" tIns="41900" rIns="83800" bIns="4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IACBE Region One Conference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142" descr="Accent block"/>
          <p:cNvSpPr/>
          <p:nvPr/>
        </p:nvSpPr>
        <p:spPr>
          <a:xfrm>
            <a:off x="7331868" y="1321552"/>
            <a:ext cx="1488131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48" name="Google Shape;1048;p142"/>
          <p:cNvSpPr txBox="1">
            <a:spLocks noGrp="1"/>
          </p:cNvSpPr>
          <p:nvPr>
            <p:ph type="title"/>
          </p:nvPr>
        </p:nvSpPr>
        <p:spPr>
          <a:xfrm>
            <a:off x="3715306" y="1502224"/>
            <a:ext cx="5104695" cy="84325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35000" tIns="135000" rIns="135000" bIns="1350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500"/>
              <a:buFont typeface="Arial"/>
              <a:buNone/>
            </a:pPr>
            <a:r>
              <a:rPr lang="en" sz="45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Who benefited?</a:t>
            </a:r>
            <a:endParaRPr sz="1100"/>
          </a:p>
        </p:txBody>
      </p:sp>
      <p:sp>
        <p:nvSpPr>
          <p:cNvPr id="1049" name="Google Shape;1049;p142"/>
          <p:cNvSpPr txBox="1">
            <a:spLocks noGrp="1"/>
          </p:cNvSpPr>
          <p:nvPr>
            <p:ph type="body" idx="1"/>
          </p:nvPr>
        </p:nvSpPr>
        <p:spPr>
          <a:xfrm>
            <a:off x="5574806" y="2345483"/>
            <a:ext cx="3245164" cy="442616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35000" tIns="135000" rIns="135000" bIns="1350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Some of the Client Companies</a:t>
            </a:r>
            <a:endParaRPr sz="1100"/>
          </a:p>
        </p:txBody>
      </p:sp>
      <p:sp>
        <p:nvSpPr>
          <p:cNvPr id="1050" name="Google Shape;1050;p142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10</a:t>
            </a:fld>
            <a:endParaRPr sz="9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051" name="Google Shape;1051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2985" y="4805143"/>
            <a:ext cx="1956985" cy="33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14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8277" r="79837" b="97135"/>
          <a:stretch/>
        </p:blipFill>
        <p:spPr>
          <a:xfrm>
            <a:off x="1714386" y="-1355318"/>
            <a:ext cx="36734" cy="3698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1053" name="Google Shape;1053;p1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16068" y="-101112"/>
            <a:ext cx="4809898" cy="138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1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86320" y="3021925"/>
            <a:ext cx="4057680" cy="158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p1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633" y="8977"/>
            <a:ext cx="2021681" cy="127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1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385" y="1450722"/>
            <a:ext cx="3646889" cy="158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1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18830" y="2936289"/>
            <a:ext cx="1715640" cy="171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14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0300" y="3092043"/>
            <a:ext cx="3146616" cy="973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14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576050" y="53846"/>
            <a:ext cx="1914525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14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2755" y="4065625"/>
            <a:ext cx="1610925" cy="64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43"/>
          <p:cNvSpPr txBox="1">
            <a:spLocks noGrp="1"/>
          </p:cNvSpPr>
          <p:nvPr>
            <p:ph type="ctrTitle"/>
          </p:nvPr>
        </p:nvSpPr>
        <p:spPr>
          <a:xfrm>
            <a:off x="1436346" y="1341340"/>
            <a:ext cx="6270922" cy="1573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Source Sans Pro"/>
              <a:buNone/>
            </a:pPr>
            <a:r>
              <a:rPr lang="en" sz="5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AIN’T NOTHING LIKE THE REAL THING*</a:t>
            </a:r>
            <a:endParaRPr sz="1100"/>
          </a:p>
        </p:txBody>
      </p:sp>
      <p:sp>
        <p:nvSpPr>
          <p:cNvPr id="1066" name="Google Shape;1066;p143"/>
          <p:cNvSpPr txBox="1">
            <a:spLocks noGrp="1"/>
          </p:cNvSpPr>
          <p:nvPr>
            <p:ph type="subTitle" idx="1"/>
          </p:nvPr>
        </p:nvSpPr>
        <p:spPr>
          <a:xfrm>
            <a:off x="2009930" y="2967209"/>
            <a:ext cx="5123755" cy="814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Source Sans Pro"/>
              <a:buNone/>
            </a:pPr>
            <a:r>
              <a:rPr lang="en" sz="17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* With apologies to Marvin Gaye and Tammi Terrell</a:t>
            </a:r>
            <a:endParaRPr sz="1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44"/>
          <p:cNvSpPr txBox="1">
            <a:spLocks noGrp="1"/>
          </p:cNvSpPr>
          <p:nvPr>
            <p:ph type="title"/>
          </p:nvPr>
        </p:nvSpPr>
        <p:spPr>
          <a:xfrm>
            <a:off x="1028699" y="514350"/>
            <a:ext cx="7769968" cy="181724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6624"/>
            </a:stretch>
          </a:blip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ts val="3300"/>
              <a:buFont typeface="Source Sans Pro"/>
              <a:buNone/>
            </a:pPr>
            <a:r>
              <a:rPr lang="en" sz="3300" b="0" i="0" u="none" strike="noStrike" cap="none">
                <a:latin typeface="Source Sans Pro"/>
                <a:ea typeface="Source Sans Pro"/>
                <a:cs typeface="Source Sans Pro"/>
                <a:sym typeface="Source Sans Pro"/>
              </a:rPr>
              <a:t> </a:t>
            </a:r>
            <a:endParaRPr sz="1100"/>
          </a:p>
        </p:txBody>
      </p:sp>
      <p:pic>
        <p:nvPicPr>
          <p:cNvPr id="1072" name="Google Shape;1072;p1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2981" y="2403925"/>
            <a:ext cx="3031743" cy="2600562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p144"/>
          <p:cNvSpPr/>
          <p:nvPr/>
        </p:nvSpPr>
        <p:spPr>
          <a:xfrm>
            <a:off x="415858" y="95463"/>
            <a:ext cx="8637143" cy="2655020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34925" cap="flat" cmpd="sng">
            <a:solidFill>
              <a:srgbClr val="6666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8" name="Google Shape;1078;p14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43897" y="212382"/>
            <a:ext cx="4788244" cy="4809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3" name="Google Shape;1083;p146" descr="http://www.nobelprize.org/nobel_prizes/economic-sciences/laureates/1985/modigliani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1485615"/>
            <a:ext cx="1714960" cy="2403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146" descr="http://www.nobelprize.org/nobel_prizes/economic-sciences/laureates/1990/mille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8900" y="1514702"/>
            <a:ext cx="1789759" cy="2373974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46"/>
          <p:cNvSpPr txBox="1"/>
          <p:nvPr/>
        </p:nvSpPr>
        <p:spPr>
          <a:xfrm>
            <a:off x="2146300" y="304800"/>
            <a:ext cx="5613401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Heroes of Finance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Merton Miller Franco Modigliani</a:t>
            </a:r>
            <a:endParaRPr sz="1100"/>
          </a:p>
        </p:txBody>
      </p:sp>
      <p:sp>
        <p:nvSpPr>
          <p:cNvPr id="1086" name="Google Shape;1086;p146"/>
          <p:cNvSpPr txBox="1"/>
          <p:nvPr/>
        </p:nvSpPr>
        <p:spPr>
          <a:xfrm>
            <a:off x="1924050" y="4151082"/>
            <a:ext cx="6489700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Theorems relating to a Firm’s indifference to capital structure</a:t>
            </a:r>
            <a:endParaRPr sz="1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147"/>
          <p:cNvSpPr txBox="1">
            <a:spLocks noGrp="1"/>
          </p:cNvSpPr>
          <p:nvPr>
            <p:ph type="title"/>
          </p:nvPr>
        </p:nvSpPr>
        <p:spPr>
          <a:xfrm>
            <a:off x="1028700" y="51435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Source Sans Pro"/>
              <a:buNone/>
            </a:pPr>
            <a:r>
              <a:rPr lang="en" sz="33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Simulation for class competition</a:t>
            </a:r>
            <a:endParaRPr sz="1100"/>
          </a:p>
        </p:txBody>
      </p:sp>
      <p:pic>
        <p:nvPicPr>
          <p:cNvPr id="1092" name="Google Shape;1092;p1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76005" y="1123545"/>
            <a:ext cx="6135597" cy="3886524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p147"/>
          <p:cNvSpPr txBox="1"/>
          <p:nvPr/>
        </p:nvSpPr>
        <p:spPr>
          <a:xfrm>
            <a:off x="1444558" y="1860415"/>
            <a:ext cx="1875006" cy="941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48"/>
          <p:cNvSpPr txBox="1">
            <a:spLocks noGrp="1"/>
          </p:cNvSpPr>
          <p:nvPr>
            <p:ph type="title"/>
          </p:nvPr>
        </p:nvSpPr>
        <p:spPr>
          <a:xfrm>
            <a:off x="1028700" y="514350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Source Sans Pro"/>
              <a:buNone/>
            </a:pPr>
            <a:endParaRPr sz="33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99" name="Google Shape;1099;p14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9240" y="200025"/>
            <a:ext cx="8680144" cy="49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49"/>
          <p:cNvSpPr txBox="1">
            <a:spLocks noGrp="1"/>
          </p:cNvSpPr>
          <p:nvPr>
            <p:ph type="title"/>
          </p:nvPr>
        </p:nvSpPr>
        <p:spPr>
          <a:xfrm>
            <a:off x="1079771" y="602711"/>
            <a:ext cx="7200900" cy="111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3300"/>
              <a:buFont typeface="Source Sans Pro"/>
              <a:buNone/>
            </a:pPr>
            <a:r>
              <a:rPr lang="en" sz="3300" b="1" i="0" u="none" strike="noStrike" cap="none">
                <a:solidFill>
                  <a:srgbClr val="BFBFB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Student Learning Outcomes</a:t>
            </a:r>
            <a:endParaRPr sz="1100"/>
          </a:p>
        </p:txBody>
      </p:sp>
      <p:pic>
        <p:nvPicPr>
          <p:cNvPr id="1105" name="Google Shape;1105;p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2244" y="1202480"/>
            <a:ext cx="5615381" cy="3122579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149"/>
          <p:cNvSpPr txBox="1"/>
          <p:nvPr/>
        </p:nvSpPr>
        <p:spPr>
          <a:xfrm>
            <a:off x="3392522" y="4530657"/>
            <a:ext cx="361139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Real Money – Real Lessons</a:t>
            </a:r>
            <a:endParaRPr sz="1100"/>
          </a:p>
        </p:txBody>
      </p:sp>
      <p:sp>
        <p:nvSpPr>
          <p:cNvPr id="1107" name="Google Shape;1107;p149"/>
          <p:cNvSpPr/>
          <p:nvPr/>
        </p:nvSpPr>
        <p:spPr>
          <a:xfrm>
            <a:off x="7063954" y="3094611"/>
            <a:ext cx="1816640" cy="831715"/>
          </a:xfrm>
          <a:prstGeom prst="leftArrow">
            <a:avLst>
              <a:gd name="adj1" fmla="val 50000"/>
              <a:gd name="adj2" fmla="val 50000"/>
            </a:avLst>
          </a:prstGeom>
          <a:noFill/>
          <a:ln w="34925" cap="flat" cmpd="sng">
            <a:solidFill>
              <a:srgbClr val="6666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08" name="Google Shape;1108;p149"/>
          <p:cNvSpPr txBox="1"/>
          <p:nvPr/>
        </p:nvSpPr>
        <p:spPr>
          <a:xfrm>
            <a:off x="7493885" y="2178406"/>
            <a:ext cx="126216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206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Allocation</a:t>
            </a:r>
            <a:endParaRPr sz="1100"/>
          </a:p>
        </p:txBody>
      </p:sp>
      <p:sp>
        <p:nvSpPr>
          <p:cNvPr id="1109" name="Google Shape;1109;p149"/>
          <p:cNvSpPr/>
          <p:nvPr/>
        </p:nvSpPr>
        <p:spPr>
          <a:xfrm>
            <a:off x="7118216" y="1887166"/>
            <a:ext cx="1816640" cy="831715"/>
          </a:xfrm>
          <a:prstGeom prst="leftArrow">
            <a:avLst>
              <a:gd name="adj1" fmla="val 50000"/>
              <a:gd name="adj2" fmla="val 50000"/>
            </a:avLst>
          </a:prstGeom>
          <a:noFill/>
          <a:ln w="34925" cap="flat" cmpd="sng">
            <a:solidFill>
              <a:srgbClr val="6666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10" name="Google Shape;1110;p149"/>
          <p:cNvSpPr/>
          <p:nvPr/>
        </p:nvSpPr>
        <p:spPr>
          <a:xfrm>
            <a:off x="649322" y="1887166"/>
            <a:ext cx="1721795" cy="972767"/>
          </a:xfrm>
          <a:prstGeom prst="rightArrow">
            <a:avLst>
              <a:gd name="adj1" fmla="val 50000"/>
              <a:gd name="adj2" fmla="val 50000"/>
            </a:avLst>
          </a:prstGeom>
          <a:noFill/>
          <a:ln w="34925" cap="flat" cmpd="sng">
            <a:solidFill>
              <a:srgbClr val="6666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11" name="Google Shape;1111;p149"/>
          <p:cNvSpPr/>
          <p:nvPr/>
        </p:nvSpPr>
        <p:spPr>
          <a:xfrm>
            <a:off x="649322" y="3029963"/>
            <a:ext cx="1984442" cy="654389"/>
          </a:xfrm>
          <a:prstGeom prst="rightArrow">
            <a:avLst>
              <a:gd name="adj1" fmla="val 50000"/>
              <a:gd name="adj2" fmla="val 50000"/>
            </a:avLst>
          </a:prstGeom>
          <a:noFill/>
          <a:ln w="34925" cap="flat" cmpd="sng">
            <a:solidFill>
              <a:srgbClr val="6666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12" name="Google Shape;1112;p149"/>
          <p:cNvSpPr/>
          <p:nvPr/>
        </p:nvSpPr>
        <p:spPr>
          <a:xfrm>
            <a:off x="6230231" y="101786"/>
            <a:ext cx="2093879" cy="1685317"/>
          </a:xfrm>
          <a:prstGeom prst="downArrow">
            <a:avLst>
              <a:gd name="adj1" fmla="val 50000"/>
              <a:gd name="adj2" fmla="val 50000"/>
            </a:avLst>
          </a:prstGeom>
          <a:noFill/>
          <a:ln w="34925" cap="flat" cmpd="sng">
            <a:solidFill>
              <a:srgbClr val="6666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13" name="Google Shape;1113;p149"/>
          <p:cNvSpPr txBox="1"/>
          <p:nvPr/>
        </p:nvSpPr>
        <p:spPr>
          <a:xfrm>
            <a:off x="817124" y="2210611"/>
            <a:ext cx="145076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Risk/ Return</a:t>
            </a:r>
            <a:endParaRPr sz="1100"/>
          </a:p>
        </p:txBody>
      </p:sp>
      <p:sp>
        <p:nvSpPr>
          <p:cNvPr id="1114" name="Google Shape;1114;p149"/>
          <p:cNvSpPr txBox="1"/>
          <p:nvPr/>
        </p:nvSpPr>
        <p:spPr>
          <a:xfrm>
            <a:off x="7258615" y="3353306"/>
            <a:ext cx="158148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7030A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Diversification</a:t>
            </a:r>
            <a:endParaRPr sz="1100"/>
          </a:p>
        </p:txBody>
      </p:sp>
      <p:sp>
        <p:nvSpPr>
          <p:cNvPr id="1115" name="Google Shape;1115;p149"/>
          <p:cNvSpPr txBox="1"/>
          <p:nvPr/>
        </p:nvSpPr>
        <p:spPr>
          <a:xfrm>
            <a:off x="634187" y="3216325"/>
            <a:ext cx="181664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B05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Transaction Costs</a:t>
            </a:r>
            <a:endParaRPr sz="1100"/>
          </a:p>
        </p:txBody>
      </p:sp>
      <p:sp>
        <p:nvSpPr>
          <p:cNvPr id="1116" name="Google Shape;1116;p149"/>
          <p:cNvSpPr txBox="1"/>
          <p:nvPr/>
        </p:nvSpPr>
        <p:spPr>
          <a:xfrm rot="5400000">
            <a:off x="6475331" y="622374"/>
            <a:ext cx="1523494" cy="761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FF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Efficient Market Hypothesis</a:t>
            </a:r>
            <a:endParaRPr sz="1100"/>
          </a:p>
        </p:txBody>
      </p:sp>
      <p:sp>
        <p:nvSpPr>
          <p:cNvPr id="1117" name="Google Shape;1117;p149"/>
          <p:cNvSpPr/>
          <p:nvPr/>
        </p:nvSpPr>
        <p:spPr>
          <a:xfrm>
            <a:off x="840316" y="3644554"/>
            <a:ext cx="2865921" cy="496111"/>
          </a:xfrm>
          <a:prstGeom prst="rightArrow">
            <a:avLst>
              <a:gd name="adj1" fmla="val 50000"/>
              <a:gd name="adj2" fmla="val 50000"/>
            </a:avLst>
          </a:prstGeom>
          <a:noFill/>
          <a:ln w="34925" cap="flat" cmpd="sng">
            <a:solidFill>
              <a:srgbClr val="6666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18" name="Google Shape;1118;p149"/>
          <p:cNvSpPr txBox="1"/>
          <p:nvPr/>
        </p:nvSpPr>
        <p:spPr>
          <a:xfrm>
            <a:off x="1064682" y="3759580"/>
            <a:ext cx="24171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C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Behavioral Economics</a:t>
            </a:r>
            <a:endParaRPr sz="11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50"/>
          <p:cNvSpPr txBox="1">
            <a:spLocks noGrp="1"/>
          </p:cNvSpPr>
          <p:nvPr>
            <p:ph type="ctrTitle"/>
          </p:nvPr>
        </p:nvSpPr>
        <p:spPr>
          <a:xfrm>
            <a:off x="1032863" y="1314451"/>
            <a:ext cx="7078274" cy="1657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onstantia"/>
              <a:buNone/>
            </a:pPr>
            <a:r>
              <a:rPr lang="en" sz="24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rPr>
              <a:t>Pursuing Accreditation: Gaining Commitment to and Ownership of the Self-Study</a:t>
            </a:r>
            <a:br>
              <a:rPr lang="en" sz="19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br>
              <a:rPr lang="en" sz="19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br>
              <a:rPr lang="en" sz="19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" sz="19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rPr>
              <a:t>Jeff Mello</a:t>
            </a:r>
            <a:endParaRPr sz="1900" b="0" i="0" u="none" strike="noStrike" cap="none">
              <a:solidFill>
                <a:schemeClr val="lt2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24" name="Google Shape;1124;p150"/>
          <p:cNvSpPr txBox="1">
            <a:spLocks noGrp="1"/>
          </p:cNvSpPr>
          <p:nvPr>
            <p:ph type="subTitle" idx="1"/>
          </p:nvPr>
        </p:nvSpPr>
        <p:spPr>
          <a:xfrm>
            <a:off x="1036847" y="3200400"/>
            <a:ext cx="707429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r>
              <a:rPr lang="en" sz="21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rPr>
              <a:t>RHODE ISLAND COLLEGE</a:t>
            </a:r>
            <a:endParaRPr sz="11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151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73152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nstantia"/>
              <a:buNone/>
            </a:pPr>
            <a:r>
              <a:rPr lang="en" sz="33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Building a Team</a:t>
            </a:r>
            <a:endParaRPr sz="3300" b="1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30" name="Google Shape;1130;p151"/>
          <p:cNvSpPr txBox="1">
            <a:spLocks noGrp="1"/>
          </p:cNvSpPr>
          <p:nvPr>
            <p:ph type="body" idx="1"/>
          </p:nvPr>
        </p:nvSpPr>
        <p:spPr>
          <a:xfrm>
            <a:off x="914400" y="1485900"/>
            <a:ext cx="7315200" cy="306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190500" marR="0" lvl="0" indent="-1905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Importance of buy-in / shared responsibility and ownership </a:t>
            </a:r>
            <a:endParaRPr sz="1100"/>
          </a:p>
          <a:p>
            <a:pPr marL="190500" marR="0" lvl="0" indent="-1905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Administrative team meeting (Chairs and Directors) to determine responsibilities </a:t>
            </a:r>
            <a:endParaRPr sz="1100"/>
          </a:p>
          <a:p>
            <a:pPr marL="190500" marR="0" lvl="0" indent="-1905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Accreditation Self-study team (Program Coordinators - compensated) with regular meetings</a:t>
            </a:r>
            <a:endParaRPr sz="1100"/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4"/>
          <p:cNvSpPr/>
          <p:nvPr/>
        </p:nvSpPr>
        <p:spPr>
          <a:xfrm>
            <a:off x="4700108" y="3512489"/>
            <a:ext cx="4443892" cy="1631011"/>
          </a:xfrm>
          <a:custGeom>
            <a:avLst/>
            <a:gdLst/>
            <a:ahLst/>
            <a:cxnLst/>
            <a:rect l="l" t="t" r="r" b="b"/>
            <a:pathLst>
              <a:path w="5925190" h="2174681" extrusionOk="0">
                <a:moveTo>
                  <a:pt x="1007162" y="0"/>
                </a:moveTo>
                <a:lnTo>
                  <a:pt x="5925190" y="0"/>
                </a:lnTo>
                <a:lnTo>
                  <a:pt x="5925190" y="2174681"/>
                </a:lnTo>
                <a:lnTo>
                  <a:pt x="0" y="217468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6" name="Google Shape;966;p134"/>
          <p:cNvSpPr/>
          <p:nvPr/>
        </p:nvSpPr>
        <p:spPr>
          <a:xfrm>
            <a:off x="3830814" y="0"/>
            <a:ext cx="5313187" cy="1597914"/>
          </a:xfrm>
          <a:custGeom>
            <a:avLst/>
            <a:gdLst/>
            <a:ahLst/>
            <a:cxnLst/>
            <a:rect l="l" t="t" r="r" b="b"/>
            <a:pathLst>
              <a:path w="7084249" h="2130552" extrusionOk="0">
                <a:moveTo>
                  <a:pt x="986725" y="0"/>
                </a:moveTo>
                <a:lnTo>
                  <a:pt x="7084249" y="0"/>
                </a:lnTo>
                <a:lnTo>
                  <a:pt x="7084249" y="2130552"/>
                </a:lnTo>
                <a:lnTo>
                  <a:pt x="0" y="2130552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7" name="Google Shape;967;p134"/>
          <p:cNvSpPr/>
          <p:nvPr/>
        </p:nvSpPr>
        <p:spPr>
          <a:xfrm>
            <a:off x="0" y="3507707"/>
            <a:ext cx="5334159" cy="1632204"/>
          </a:xfrm>
          <a:custGeom>
            <a:avLst/>
            <a:gdLst/>
            <a:ahLst/>
            <a:cxnLst/>
            <a:rect l="l" t="t" r="r" b="b"/>
            <a:pathLst>
              <a:path w="7112212" h="2176272" extrusionOk="0">
                <a:moveTo>
                  <a:pt x="0" y="0"/>
                </a:moveTo>
                <a:lnTo>
                  <a:pt x="7112212" y="0"/>
                </a:lnTo>
                <a:lnTo>
                  <a:pt x="6104313" y="2176272"/>
                </a:lnTo>
                <a:lnTo>
                  <a:pt x="0" y="2176272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8" name="Google Shape;968;p134"/>
          <p:cNvSpPr txBox="1">
            <a:spLocks noGrp="1"/>
          </p:cNvSpPr>
          <p:nvPr>
            <p:ph type="ctrTitle"/>
          </p:nvPr>
        </p:nvSpPr>
        <p:spPr>
          <a:xfrm>
            <a:off x="1143000" y="1900827"/>
            <a:ext cx="6858000" cy="101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Raleway"/>
              <a:buNone/>
            </a:pPr>
            <a:r>
              <a:rPr lang="en" sz="43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Inspiring Leaders</a:t>
            </a:r>
            <a:br>
              <a:rPr lang="en" sz="31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3600" b="1" i="1" u="none" strike="noStrike" cap="none">
                <a:solidFill>
                  <a:srgbClr val="66FF33"/>
                </a:solidFill>
                <a:latin typeface="Calibri"/>
                <a:ea typeface="Calibri"/>
                <a:cs typeface="Calibri"/>
                <a:sym typeface="Calibri"/>
              </a:rPr>
              <a:t>A Journey of self-discovery</a:t>
            </a:r>
            <a:endParaRPr sz="3600" b="1" i="0" u="none" strike="noStrike" cap="none">
              <a:solidFill>
                <a:srgbClr val="66FF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9" name="Google Shape;969;p134"/>
          <p:cNvSpPr txBox="1">
            <a:spLocks noGrp="1"/>
          </p:cNvSpPr>
          <p:nvPr>
            <p:ph type="subTitle" idx="1"/>
          </p:nvPr>
        </p:nvSpPr>
        <p:spPr>
          <a:xfrm>
            <a:off x="249305" y="4143795"/>
            <a:ext cx="4191159" cy="683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 sz="20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Kim Kenney-Rockwal</a:t>
            </a:r>
            <a:r>
              <a:rPr lang="en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MBA, SPHR, SCP</a:t>
            </a:r>
            <a:endParaRPr sz="1100"/>
          </a:p>
        </p:txBody>
      </p:sp>
      <p:pic>
        <p:nvPicPr>
          <p:cNvPr id="970" name="Google Shape;970;p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3663" y="4060410"/>
            <a:ext cx="1428750" cy="850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52"/>
          <p:cNvSpPr txBox="1">
            <a:spLocks noGrp="1"/>
          </p:cNvSpPr>
          <p:nvPr>
            <p:ph type="title"/>
          </p:nvPr>
        </p:nvSpPr>
        <p:spPr>
          <a:xfrm>
            <a:off x="914400" y="742950"/>
            <a:ext cx="7315200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tantia"/>
              <a:buNone/>
            </a:pPr>
            <a:r>
              <a:rPr lang="en" sz="3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Principles 1-3</a:t>
            </a:r>
            <a:endParaRPr sz="3600" b="1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36" name="Google Shape;1136;p152"/>
          <p:cNvSpPr/>
          <p:nvPr/>
        </p:nvSpPr>
        <p:spPr>
          <a:xfrm>
            <a:off x="0" y="-14408"/>
            <a:ext cx="49" cy="3717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595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700"/>
              <a:buFont typeface="Arial"/>
              <a:buNone/>
            </a:pPr>
            <a:br>
              <a:rPr lang="en" sz="700" b="0" i="0" u="none" strike="noStrike" cap="non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152"/>
          <p:cNvSpPr txBox="1">
            <a:spLocks noGrp="1"/>
          </p:cNvSpPr>
          <p:nvPr>
            <p:ph type="body" idx="1"/>
          </p:nvPr>
        </p:nvSpPr>
        <p:spPr>
          <a:xfrm>
            <a:off x="914400" y="1371600"/>
            <a:ext cx="7315200" cy="318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90500" marR="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190500" marR="0" lvl="0" indent="-1841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Principle 1 – </a:t>
            </a:r>
            <a:r>
              <a:rPr lang="en" sz="2100" b="0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Integrity/Responsibility/Ethics</a:t>
            </a: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; </a:t>
            </a:r>
            <a:r>
              <a:rPr lang="en" sz="2100" b="0" i="0" u="none" strike="noStrike" cap="none">
                <a:solidFill>
                  <a:srgbClr val="FF0000"/>
                </a:solidFill>
                <a:latin typeface="Constantia"/>
                <a:ea typeface="Constantia"/>
                <a:cs typeface="Constantia"/>
                <a:sym typeface="Constantia"/>
              </a:rPr>
              <a:t>Dean</a:t>
            </a: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(draft)</a:t>
            </a:r>
            <a:endParaRPr sz="1100"/>
          </a:p>
          <a:p>
            <a:pPr marL="190500" marR="0" lvl="0" indent="-1841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Principle 2 – </a:t>
            </a:r>
            <a:r>
              <a:rPr lang="en" sz="2100" b="0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Assessment</a:t>
            </a: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; </a:t>
            </a:r>
            <a:r>
              <a:rPr lang="en" sz="2100" b="0" i="0" u="none" strike="noStrike" cap="none">
                <a:solidFill>
                  <a:srgbClr val="FF0000"/>
                </a:solidFill>
                <a:latin typeface="Constantia"/>
                <a:ea typeface="Constantia"/>
                <a:cs typeface="Constantia"/>
                <a:sym typeface="Constantia"/>
              </a:rPr>
              <a:t>Dean 2.1 and 2.2</a:t>
            </a: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; </a:t>
            </a:r>
            <a:r>
              <a:rPr lang="en" sz="2100" b="0" i="0" u="none" strike="noStrike" cap="none">
                <a:solidFill>
                  <a:srgbClr val="0070C0"/>
                </a:solidFill>
                <a:latin typeface="Constantia"/>
                <a:ea typeface="Constantia"/>
                <a:cs typeface="Constantia"/>
                <a:sym typeface="Constantia"/>
              </a:rPr>
              <a:t>PAC 2.3</a:t>
            </a: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; </a:t>
            </a:r>
            <a:r>
              <a:rPr lang="en" sz="2100" b="0" i="0" u="none" strike="noStrike" cap="none">
                <a:solidFill>
                  <a:srgbClr val="00B050"/>
                </a:solidFill>
                <a:latin typeface="Constantia"/>
                <a:ea typeface="Constantia"/>
                <a:cs typeface="Constantia"/>
                <a:sym typeface="Constantia"/>
              </a:rPr>
              <a:t>together 	2.4</a:t>
            </a:r>
            <a:endParaRPr sz="2100" b="0" i="0" u="none" strike="noStrike" cap="none">
              <a:solidFill>
                <a:srgbClr val="00B05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190500" marR="0" lvl="0" indent="-1841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Principle 3 – </a:t>
            </a:r>
            <a:r>
              <a:rPr lang="en" sz="2100" b="0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Strategic Planning</a:t>
            </a: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; </a:t>
            </a:r>
            <a:r>
              <a:rPr lang="en" sz="2100" b="0" i="0" u="none" strike="noStrike" cap="none">
                <a:solidFill>
                  <a:srgbClr val="FF0000"/>
                </a:solidFill>
                <a:latin typeface="Constantia"/>
                <a:ea typeface="Constantia"/>
                <a:cs typeface="Constantia"/>
                <a:sym typeface="Constantia"/>
              </a:rPr>
              <a:t>Dean</a:t>
            </a: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endParaRPr sz="1100"/>
          </a:p>
          <a:p>
            <a:pPr marL="190500" marR="0" lvl="0" indent="-762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53"/>
          <p:cNvSpPr txBox="1">
            <a:spLocks noGrp="1"/>
          </p:cNvSpPr>
          <p:nvPr>
            <p:ph type="title"/>
          </p:nvPr>
        </p:nvSpPr>
        <p:spPr>
          <a:xfrm>
            <a:off x="914400" y="742950"/>
            <a:ext cx="7315200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tantia"/>
              <a:buNone/>
            </a:pPr>
            <a:r>
              <a:rPr lang="en" sz="3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Principles 4-6</a:t>
            </a:r>
            <a:endParaRPr sz="3600" b="1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43" name="Google Shape;1143;p153"/>
          <p:cNvSpPr/>
          <p:nvPr/>
        </p:nvSpPr>
        <p:spPr>
          <a:xfrm>
            <a:off x="0" y="-14408"/>
            <a:ext cx="49" cy="3717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595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700"/>
              <a:buFont typeface="Arial"/>
              <a:buNone/>
            </a:pPr>
            <a:br>
              <a:rPr lang="en" sz="700" b="0" i="0" u="none" strike="noStrike" cap="non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153"/>
          <p:cNvSpPr txBox="1">
            <a:spLocks noGrp="1"/>
          </p:cNvSpPr>
          <p:nvPr>
            <p:ph type="body" idx="1"/>
          </p:nvPr>
        </p:nvSpPr>
        <p:spPr>
          <a:xfrm>
            <a:off x="914400" y="1371600"/>
            <a:ext cx="7315200" cy="318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90500" marR="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190500" marR="0" lvl="0" indent="-1841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Principle 4- </a:t>
            </a:r>
            <a:r>
              <a:rPr lang="en" sz="2100" b="0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Curricula</a:t>
            </a: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; </a:t>
            </a:r>
            <a:r>
              <a:rPr lang="en" sz="2100" b="0" i="0" u="none" strike="noStrike" cap="none">
                <a:solidFill>
                  <a:srgbClr val="FF0000"/>
                </a:solidFill>
                <a:latin typeface="Constantia"/>
                <a:ea typeface="Constantia"/>
                <a:cs typeface="Constantia"/>
                <a:sym typeface="Constantia"/>
              </a:rPr>
              <a:t>Dean 4.1 (1-5), 4.7</a:t>
            </a: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; </a:t>
            </a:r>
            <a:r>
              <a:rPr lang="en" sz="2100" b="0" i="0" u="none" strike="noStrike" cap="none">
                <a:solidFill>
                  <a:srgbClr val="0070C0"/>
                </a:solidFill>
                <a:latin typeface="Constantia"/>
                <a:ea typeface="Constantia"/>
                <a:cs typeface="Constantia"/>
                <a:sym typeface="Constantia"/>
              </a:rPr>
              <a:t>PAC 4.1 (6-9), 4.2-	4.6; </a:t>
            </a:r>
            <a:r>
              <a:rPr lang="en" sz="2100" b="0" i="0" u="none" strike="noStrike" cap="none">
                <a:solidFill>
                  <a:srgbClr val="00B050"/>
                </a:solidFill>
                <a:latin typeface="Constantia"/>
                <a:ea typeface="Constantia"/>
                <a:cs typeface="Constantia"/>
                <a:sym typeface="Constantia"/>
              </a:rPr>
              <a:t>together 4.8</a:t>
            </a:r>
            <a:endParaRPr sz="1100"/>
          </a:p>
          <a:p>
            <a:pPr marL="190500" marR="0" lvl="0" indent="-1841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Principle 5 – </a:t>
            </a:r>
            <a:r>
              <a:rPr lang="en" sz="2100" b="0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Faculty</a:t>
            </a: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; </a:t>
            </a:r>
            <a:r>
              <a:rPr lang="en" sz="2100" b="0" i="0" u="none" strike="noStrike" cap="none">
                <a:solidFill>
                  <a:srgbClr val="FF0000"/>
                </a:solidFill>
                <a:latin typeface="Constantia"/>
                <a:ea typeface="Constantia"/>
                <a:cs typeface="Constantia"/>
                <a:sym typeface="Constantia"/>
              </a:rPr>
              <a:t>Dean 5.2, 5.4-5.7</a:t>
            </a: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; </a:t>
            </a:r>
            <a:r>
              <a:rPr lang="en" sz="2100" b="0" i="0" u="none" strike="noStrike" cap="none">
                <a:solidFill>
                  <a:srgbClr val="0070C0"/>
                </a:solidFill>
                <a:latin typeface="Constantia"/>
                <a:ea typeface="Constantia"/>
                <a:cs typeface="Constantia"/>
                <a:sym typeface="Constantia"/>
              </a:rPr>
              <a:t>PAC 5.1</a:t>
            </a: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; </a:t>
            </a:r>
            <a:r>
              <a:rPr lang="en" sz="2100" b="0" i="0" u="none" strike="noStrike" cap="none">
                <a:solidFill>
                  <a:srgbClr val="00B050"/>
                </a:solidFill>
                <a:latin typeface="Constantia"/>
                <a:ea typeface="Constantia"/>
                <a:cs typeface="Constantia"/>
                <a:sym typeface="Constantia"/>
              </a:rPr>
              <a:t>together 5.3</a:t>
            </a:r>
            <a:endParaRPr sz="1100"/>
          </a:p>
          <a:p>
            <a:pPr marL="190500" marR="0" lvl="0" indent="-1841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Principle 6 – </a:t>
            </a:r>
            <a:r>
              <a:rPr lang="en" sz="2100" b="0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Students</a:t>
            </a: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; </a:t>
            </a:r>
            <a:r>
              <a:rPr lang="en" sz="2100" b="0" i="0" u="none" strike="noStrike" cap="none">
                <a:solidFill>
                  <a:srgbClr val="FF0000"/>
                </a:solidFill>
                <a:latin typeface="Constantia"/>
                <a:ea typeface="Constantia"/>
                <a:cs typeface="Constantia"/>
                <a:sym typeface="Constantia"/>
              </a:rPr>
              <a:t>Dean</a:t>
            </a:r>
            <a:endParaRPr sz="1100"/>
          </a:p>
          <a:p>
            <a:pPr marL="190500" marR="0" lvl="0" indent="-762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154"/>
          <p:cNvSpPr txBox="1">
            <a:spLocks noGrp="1"/>
          </p:cNvSpPr>
          <p:nvPr>
            <p:ph type="title"/>
          </p:nvPr>
        </p:nvSpPr>
        <p:spPr>
          <a:xfrm>
            <a:off x="914400" y="742950"/>
            <a:ext cx="7315200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tantia"/>
              <a:buNone/>
            </a:pPr>
            <a:r>
              <a:rPr lang="en" sz="3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Principles 7-9</a:t>
            </a:r>
            <a:endParaRPr sz="3600" b="1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50" name="Google Shape;1150;p154"/>
          <p:cNvSpPr/>
          <p:nvPr/>
        </p:nvSpPr>
        <p:spPr>
          <a:xfrm>
            <a:off x="0" y="-14408"/>
            <a:ext cx="49" cy="3717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595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700"/>
              <a:buFont typeface="Arial"/>
              <a:buNone/>
            </a:pPr>
            <a:br>
              <a:rPr lang="en" sz="700" b="0" i="0" u="none" strike="noStrike" cap="non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154"/>
          <p:cNvSpPr txBox="1">
            <a:spLocks noGrp="1"/>
          </p:cNvSpPr>
          <p:nvPr>
            <p:ph type="body" idx="1"/>
          </p:nvPr>
        </p:nvSpPr>
        <p:spPr>
          <a:xfrm>
            <a:off x="914400" y="1371600"/>
            <a:ext cx="7315200" cy="318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90500" marR="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190500" marR="0" lvl="0" indent="-1841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Principle 7 – </a:t>
            </a:r>
            <a:r>
              <a:rPr lang="en" sz="2100" b="0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Resources</a:t>
            </a: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; </a:t>
            </a:r>
            <a:r>
              <a:rPr lang="en" sz="2100" b="0" i="0" u="none" strike="noStrike" cap="none">
                <a:solidFill>
                  <a:srgbClr val="FF0000"/>
                </a:solidFill>
                <a:latin typeface="Constantia"/>
                <a:ea typeface="Constantia"/>
                <a:cs typeface="Constantia"/>
                <a:sym typeface="Constantia"/>
              </a:rPr>
              <a:t>Dean</a:t>
            </a:r>
            <a:endParaRPr sz="1100"/>
          </a:p>
          <a:p>
            <a:pPr marL="190500" marR="0" lvl="0" indent="-1841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Principle 8 – </a:t>
            </a:r>
            <a:r>
              <a:rPr lang="en" sz="2100" b="0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External Relations</a:t>
            </a: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; </a:t>
            </a:r>
            <a:r>
              <a:rPr lang="en" sz="2100" b="0" i="0" u="none" strike="noStrike" cap="none">
                <a:solidFill>
                  <a:srgbClr val="0070C0"/>
                </a:solidFill>
                <a:latin typeface="Constantia"/>
                <a:ea typeface="Constantia"/>
                <a:cs typeface="Constantia"/>
                <a:sym typeface="Constantia"/>
              </a:rPr>
              <a:t>PAC</a:t>
            </a:r>
            <a:endParaRPr sz="1100"/>
          </a:p>
          <a:p>
            <a:pPr marL="190500" marR="0" lvl="0" indent="-1841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Principle 9 – </a:t>
            </a:r>
            <a:r>
              <a:rPr lang="en" sz="2100" b="0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Innovation</a:t>
            </a: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; </a:t>
            </a:r>
            <a:r>
              <a:rPr lang="en" sz="2100" b="0" i="0" u="none" strike="noStrike" cap="none">
                <a:solidFill>
                  <a:srgbClr val="0070C0"/>
                </a:solidFill>
                <a:latin typeface="Constantia"/>
                <a:ea typeface="Constantia"/>
                <a:cs typeface="Constantia"/>
                <a:sym typeface="Constantia"/>
              </a:rPr>
              <a:t>PAC</a:t>
            </a: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 </a:t>
            </a:r>
            <a:endParaRPr sz="1100"/>
          </a:p>
          <a:p>
            <a:pPr marL="190500" marR="0" lvl="0" indent="-762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155"/>
          <p:cNvSpPr txBox="1">
            <a:spLocks noGrp="1"/>
          </p:cNvSpPr>
          <p:nvPr>
            <p:ph type="sldNum" idx="12"/>
          </p:nvPr>
        </p:nvSpPr>
        <p:spPr>
          <a:xfrm>
            <a:off x="3991089" y="4687623"/>
            <a:ext cx="11618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9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155"/>
          <p:cNvSpPr/>
          <p:nvPr/>
        </p:nvSpPr>
        <p:spPr>
          <a:xfrm>
            <a:off x="-1" y="1"/>
            <a:ext cx="9144000" cy="5143499"/>
          </a:xfrm>
          <a:prstGeom prst="rect">
            <a:avLst/>
          </a:prstGeom>
          <a:solidFill>
            <a:srgbClr val="0054A8"/>
          </a:solidFill>
          <a:ln w="15875" cap="flat" cmpd="sng">
            <a:solidFill>
              <a:srgbClr val="175B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025" tIns="38000" rIns="76025" bIns="38000" anchor="ctr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8" name="Google Shape;1158;p1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751" y="1528815"/>
            <a:ext cx="1867287" cy="1867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1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2361" y="2289591"/>
            <a:ext cx="4544884" cy="368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56"/>
          <p:cNvSpPr/>
          <p:nvPr/>
        </p:nvSpPr>
        <p:spPr>
          <a:xfrm>
            <a:off x="113700" y="437178"/>
            <a:ext cx="8916600" cy="44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00" tIns="38000" rIns="76000" bIns="38000" anchor="t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rgbClr val="052E65"/>
                </a:solidFill>
                <a:latin typeface="Arial Black"/>
                <a:ea typeface="Arial Black"/>
                <a:cs typeface="Arial Black"/>
                <a:sym typeface="Arial Black"/>
              </a:rPr>
              <a:t>FULBRIGHT S-I-R PROGRAM:</a:t>
            </a:r>
            <a:endParaRPr sz="1200"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AN OPPORTUNITY FOR INTERNATIONALIZATION OF </a:t>
            </a:r>
            <a:endParaRPr sz="1200"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A BUSINESS CURRICULUM </a:t>
            </a:r>
            <a:endParaRPr sz="2300" b="1" i="1">
              <a:solidFill>
                <a:srgbClr val="0070C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i="1">
              <a:solidFill>
                <a:srgbClr val="0070C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052E65"/>
                </a:solidFill>
                <a:latin typeface="Candara"/>
                <a:ea typeface="Candara"/>
                <a:cs typeface="Candara"/>
                <a:sym typeface="Candara"/>
              </a:rPr>
              <a:t>Tamila Nutsubidze, PhD  </a:t>
            </a:r>
            <a:endParaRPr sz="1200"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052E65"/>
                </a:solidFill>
                <a:latin typeface="Candara"/>
                <a:ea typeface="Candara"/>
                <a:cs typeface="Candara"/>
                <a:sym typeface="Candara"/>
              </a:rPr>
              <a:t>Fulbright Scholar in Residence at </a:t>
            </a:r>
            <a:endParaRPr sz="2300">
              <a:solidFill>
                <a:srgbClr val="052E65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052E65"/>
                </a:solidFill>
                <a:latin typeface="Candara"/>
                <a:ea typeface="Candara"/>
                <a:cs typeface="Candara"/>
                <a:sym typeface="Candara"/>
              </a:rPr>
              <a:t>Fisher College</a:t>
            </a:r>
            <a:endParaRPr sz="1200"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052E65"/>
                </a:solidFill>
                <a:latin typeface="Candara"/>
                <a:ea typeface="Candara"/>
                <a:cs typeface="Candara"/>
                <a:sym typeface="Candara"/>
              </a:rPr>
              <a:t>2018</a:t>
            </a:r>
            <a:endParaRPr sz="5500" b="1">
              <a:solidFill>
                <a:srgbClr val="031F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i="1">
              <a:solidFill>
                <a:srgbClr val="031F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5" name="Google Shape;1165;p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1658" y="4187543"/>
            <a:ext cx="1256173" cy="777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157"/>
          <p:cNvSpPr txBox="1">
            <a:spLocks noGrp="1"/>
          </p:cNvSpPr>
          <p:nvPr>
            <p:ph type="body" idx="1"/>
          </p:nvPr>
        </p:nvSpPr>
        <p:spPr>
          <a:xfrm>
            <a:off x="279850" y="912701"/>
            <a:ext cx="8709000" cy="41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0" rIns="83800" bIns="4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</a:pPr>
            <a:r>
              <a:rPr lang="en"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The </a:t>
            </a:r>
            <a:r>
              <a:rPr lang="en" sz="2200" b="1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Fulbright Scholar-in-Residence (S-I-R) Program</a:t>
            </a:r>
            <a:r>
              <a:rPr lang="en"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 assists U.S. higher education institutions in expanding programs of academic exchange, by supporting non-U.S. scholars through grants for teaching at institutions that might not have a strong international component and/or serve minority audiences. </a:t>
            </a:r>
            <a:endParaRPr sz="2200" b="0" i="0" u="none" strike="noStrike" cap="none">
              <a:solidFill>
                <a:schemeClr val="dk2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</a:pPr>
            <a:r>
              <a:rPr lang="en" sz="2000" b="1" i="1" u="none" strike="noStrike" cap="non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https://www.cies.org/program/fulbright-scholar-residence-program</a:t>
            </a:r>
            <a:endParaRPr sz="2200" b="1" i="0" u="none" strike="noStrike" cap="none">
              <a:solidFill>
                <a:schemeClr val="dk2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None/>
            </a:pPr>
            <a:r>
              <a:rPr lang="en" sz="2300" b="1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Opportunities provided by S-I-R:</a:t>
            </a:r>
            <a:endParaRPr sz="1200"/>
          </a:p>
          <a:p>
            <a:pPr marL="533400" marR="0" lvl="1" indent="-2540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−"/>
            </a:pPr>
            <a:r>
              <a:rPr lang="en" sz="20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Internationalization of programs; </a:t>
            </a:r>
            <a:endParaRPr sz="1200"/>
          </a:p>
          <a:p>
            <a:pPr marL="533400" marR="0" lvl="1" indent="-2540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−"/>
            </a:pPr>
            <a:r>
              <a:rPr lang="en" sz="20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Development of curricula and faculty;</a:t>
            </a:r>
            <a:endParaRPr sz="1200"/>
          </a:p>
          <a:p>
            <a:pPr marL="533400" marR="0" lvl="1" indent="-2540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−"/>
            </a:pPr>
            <a:r>
              <a:rPr lang="en" sz="20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Diversification of students’ and faculty experiences. </a:t>
            </a:r>
            <a:endParaRPr sz="1200"/>
          </a:p>
          <a:p>
            <a:pPr marL="0" marR="0" lvl="0" indent="0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</a:pPr>
            <a:endParaRPr sz="2200" b="0" i="0" u="none" strike="noStrike" cap="none">
              <a:solidFill>
                <a:schemeClr val="dk2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72" name="Google Shape;1172;p157"/>
          <p:cNvSpPr txBox="1">
            <a:spLocks noGrp="1"/>
          </p:cNvSpPr>
          <p:nvPr>
            <p:ph type="title"/>
          </p:nvPr>
        </p:nvSpPr>
        <p:spPr>
          <a:xfrm>
            <a:off x="456482" y="205223"/>
            <a:ext cx="8228160" cy="70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32275" rIns="83800" bIns="4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52E65"/>
              </a:buClr>
              <a:buSzPts val="4000"/>
              <a:buFont typeface="Candara"/>
              <a:buNone/>
            </a:pPr>
            <a:r>
              <a:rPr lang="en" sz="3600" b="1" i="0" u="none" strike="noStrike" cap="none">
                <a:solidFill>
                  <a:srgbClr val="052E65"/>
                </a:solidFill>
                <a:latin typeface="Candara"/>
                <a:ea typeface="Candara"/>
                <a:cs typeface="Candara"/>
                <a:sym typeface="Candara"/>
              </a:rPr>
              <a:t>Fulbright Scholar-in-Residence Program</a:t>
            </a:r>
            <a:endParaRPr sz="3600" b="1" i="0" u="none" strike="noStrike" cap="none">
              <a:solidFill>
                <a:srgbClr val="052E65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173" name="Google Shape;1173;p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7579" y="4203568"/>
            <a:ext cx="1256173" cy="777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58"/>
          <p:cNvSpPr txBox="1">
            <a:spLocks noGrp="1"/>
          </p:cNvSpPr>
          <p:nvPr>
            <p:ph type="title"/>
          </p:nvPr>
        </p:nvSpPr>
        <p:spPr>
          <a:xfrm>
            <a:off x="457200" y="137871"/>
            <a:ext cx="8229600" cy="9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52E65"/>
              </a:buClr>
              <a:buSzPts val="4400"/>
              <a:buFont typeface="Candara"/>
              <a:buNone/>
            </a:pPr>
            <a:r>
              <a:rPr lang="en" sz="4400" b="1" i="0" u="none" strike="noStrike" cap="none">
                <a:solidFill>
                  <a:srgbClr val="052E65"/>
                </a:solidFill>
                <a:latin typeface="Candara"/>
                <a:ea typeface="Candara"/>
                <a:cs typeface="Candara"/>
                <a:sym typeface="Candara"/>
              </a:rPr>
              <a:t>S-I-R Overview </a:t>
            </a:r>
            <a:endParaRPr sz="4400" b="0" i="0" u="none" strike="noStrike" cap="none">
              <a:solidFill>
                <a:srgbClr val="052E65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79" name="Google Shape;1179;p158"/>
          <p:cNvSpPr txBox="1">
            <a:spLocks noGrp="1"/>
          </p:cNvSpPr>
          <p:nvPr>
            <p:ph type="body" idx="1"/>
          </p:nvPr>
        </p:nvSpPr>
        <p:spPr>
          <a:xfrm>
            <a:off x="457920" y="972963"/>
            <a:ext cx="8483000" cy="402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97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Noto Sans Symbols"/>
              <a:buNone/>
            </a:pPr>
            <a:endParaRPr sz="600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Noto Sans Symbols"/>
              <a:buNone/>
            </a:pPr>
            <a:endParaRPr sz="2300" b="1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Noto Sans Symbols"/>
              <a:buNone/>
            </a:pPr>
            <a:r>
              <a:rPr lang="en" sz="2300" b="1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S-I-R gives preference to the following:</a:t>
            </a:r>
            <a:endParaRPr sz="2300" b="1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Noto Sans Symbols"/>
              <a:buNone/>
            </a:pPr>
            <a:endParaRPr sz="600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Noto Sans Symbols"/>
              <a:buNone/>
            </a:pPr>
            <a:endParaRPr sz="600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●"/>
            </a:pPr>
            <a:r>
              <a:rPr lang="en"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Asian-American and Native American/Pacific Islander-Serving </a:t>
            </a:r>
            <a:endParaRPr sz="2200" b="0" i="0" u="none" strike="noStrike" cap="none">
              <a:solidFill>
                <a:schemeClr val="dk2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r>
              <a:rPr lang="en"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   Institutions (AANAPISI)</a:t>
            </a:r>
            <a:endParaRPr sz="1200"/>
          </a:p>
          <a:p>
            <a: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●"/>
            </a:pPr>
            <a:r>
              <a:rPr lang="en"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American Indian and Alaskan Native-Serving Institutions (AIANSI)</a:t>
            </a:r>
            <a:endParaRPr sz="1200"/>
          </a:p>
          <a:p>
            <a: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●"/>
            </a:pPr>
            <a:r>
              <a:rPr lang="en"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Historically Black Colleges and Universities (HBCU)</a:t>
            </a:r>
            <a:endParaRPr sz="1200"/>
          </a:p>
          <a:p>
            <a: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●"/>
            </a:pPr>
            <a:r>
              <a:rPr lang="en"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Hispanic-Serving Institutions (HSI)</a:t>
            </a:r>
            <a:endParaRPr sz="1200"/>
          </a:p>
          <a:p>
            <a: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●"/>
            </a:pPr>
            <a:r>
              <a:rPr lang="en"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Predominantly Black Institutions (PBI)</a:t>
            </a:r>
            <a:endParaRPr sz="1200"/>
          </a:p>
          <a:p>
            <a: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●"/>
            </a:pPr>
            <a:r>
              <a:rPr lang="en"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Tribal Colleges and Universities (TCU)</a:t>
            </a:r>
            <a:endParaRPr sz="1200"/>
          </a:p>
          <a:p>
            <a: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●"/>
            </a:pPr>
            <a:r>
              <a:rPr lang="en"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Community Colleges</a:t>
            </a:r>
            <a:endParaRPr sz="1200"/>
          </a:p>
          <a:p>
            <a: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●"/>
            </a:pPr>
            <a:r>
              <a:rPr lang="en"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Small Liberal Arts Institutions</a:t>
            </a:r>
            <a:endParaRPr sz="1200"/>
          </a:p>
          <a:p>
            <a: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●"/>
            </a:pPr>
            <a:r>
              <a:rPr lang="en"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Rural colleges and universities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oto Sans Symbols"/>
              <a:buNone/>
            </a:pP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0" name="Google Shape;1180;p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4754" y="4222396"/>
            <a:ext cx="1256173" cy="777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159"/>
          <p:cNvSpPr txBox="1">
            <a:spLocks noGrp="1"/>
          </p:cNvSpPr>
          <p:nvPr>
            <p:ph type="title"/>
          </p:nvPr>
        </p:nvSpPr>
        <p:spPr>
          <a:xfrm>
            <a:off x="457200" y="253746"/>
            <a:ext cx="8229600" cy="939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52E65"/>
              </a:buClr>
              <a:buSzPts val="4400"/>
              <a:buFont typeface="Candara"/>
              <a:buNone/>
            </a:pPr>
            <a:r>
              <a:rPr lang="en" sz="4400" b="1" i="0" u="none" strike="noStrike" cap="none">
                <a:solidFill>
                  <a:srgbClr val="052E65"/>
                </a:solidFill>
                <a:latin typeface="Candara"/>
                <a:ea typeface="Candara"/>
                <a:cs typeface="Candara"/>
                <a:sym typeface="Candara"/>
              </a:rPr>
              <a:t>SApplication &amp; Timeline </a:t>
            </a:r>
            <a:endParaRPr sz="4400" b="0" i="0" u="none" strike="noStrike" cap="none">
              <a:solidFill>
                <a:srgbClr val="052E65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86" name="Google Shape;1186;p159"/>
          <p:cNvSpPr txBox="1">
            <a:spLocks noGrp="1"/>
          </p:cNvSpPr>
          <p:nvPr>
            <p:ph type="body" idx="1"/>
          </p:nvPr>
        </p:nvSpPr>
        <p:spPr>
          <a:xfrm>
            <a:off x="404475" y="1193150"/>
            <a:ext cx="8229000" cy="2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9795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Noto Sans Symbols"/>
              <a:buNone/>
            </a:pPr>
            <a:r>
              <a:rPr lang="en" sz="2300" b="1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Application Guidelines &amp; Resources </a:t>
            </a:r>
            <a:endParaRPr sz="2300" b="1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300"/>
              <a:buFont typeface="Noto Sans Symbols"/>
              <a:buNone/>
            </a:pPr>
            <a:r>
              <a:rPr lang="en" sz="2300" b="1" i="0" u="none" strike="noStrike" cap="non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Available at: </a:t>
            </a:r>
            <a:r>
              <a:rPr lang="en" sz="2300" b="0" i="1" u="sng" strike="noStrike" cap="none">
                <a:solidFill>
                  <a:schemeClr val="hlink"/>
                </a:solidFill>
                <a:latin typeface="Candara"/>
                <a:ea typeface="Candara"/>
                <a:cs typeface="Candara"/>
                <a:sym typeface="Candara"/>
                <a:hlinkClick r:id="rId3"/>
              </a:rPr>
              <a:t>https://www.cies.org/document/s-i-r-application-guidelines-institutions</a:t>
            </a:r>
            <a:endParaRPr sz="2300" b="0" i="1" u="none" strike="noStrike" cap="none">
              <a:solidFill>
                <a:srgbClr val="0070C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r>
              <a:rPr lang="en" sz="2200" b="1" i="1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Beginning March 2018 – October 15, 2018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7" name="Google Shape;1187;p159" descr="https://www.cies.org/sites/default/files/images/Timeline-sir-s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000" y="3453122"/>
            <a:ext cx="7776000" cy="82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Google Shape;1188;p1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1904" y="4365818"/>
            <a:ext cx="1256173" cy="777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160"/>
          <p:cNvSpPr txBox="1">
            <a:spLocks noGrp="1"/>
          </p:cNvSpPr>
          <p:nvPr>
            <p:ph type="title"/>
          </p:nvPr>
        </p:nvSpPr>
        <p:spPr>
          <a:xfrm>
            <a:off x="457200" y="253746"/>
            <a:ext cx="8229600" cy="939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52E65"/>
              </a:buClr>
              <a:buSzPts val="4400"/>
              <a:buFont typeface="Candara"/>
              <a:buNone/>
            </a:pPr>
            <a:r>
              <a:rPr lang="en" sz="4400" b="1" i="0" u="none" strike="noStrike" cap="none">
                <a:solidFill>
                  <a:srgbClr val="052E65"/>
                </a:solidFill>
                <a:latin typeface="Candara"/>
                <a:ea typeface="Candara"/>
                <a:cs typeface="Candara"/>
                <a:sym typeface="Candara"/>
              </a:rPr>
              <a:t>Highlights &amp; FAQ </a:t>
            </a:r>
            <a:endParaRPr sz="4400" b="0" i="0" u="none" strike="noStrike" cap="none">
              <a:solidFill>
                <a:srgbClr val="052E65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94" name="Google Shape;1194;p160"/>
          <p:cNvSpPr txBox="1">
            <a:spLocks noGrp="1"/>
          </p:cNvSpPr>
          <p:nvPr>
            <p:ph type="body" idx="1"/>
          </p:nvPr>
        </p:nvSpPr>
        <p:spPr>
          <a:xfrm>
            <a:off x="355680" y="1671560"/>
            <a:ext cx="8331122" cy="2546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97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None/>
            </a:pPr>
            <a:r>
              <a:rPr lang="en" sz="2300" b="1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rPr>
              <a:t>S-I-R Awarded Institutions &amp; Fulbright Scholar-in-Residence Institutions by location since 2007 </a:t>
            </a:r>
            <a:endParaRPr sz="2300" b="1" i="0" u="none" strike="noStrike" cap="none">
              <a:solidFill>
                <a:schemeClr val="dk2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None/>
            </a:pPr>
            <a:r>
              <a:rPr lang="en" sz="2300" b="1" i="0" u="none" strike="noStrike" cap="non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Available at: </a:t>
            </a:r>
            <a:r>
              <a:rPr lang="en" sz="2300" b="0" i="1" u="none" strike="noStrike" cap="non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https://www.cies.org/program/fulbright-scholar-residence-program</a:t>
            </a:r>
            <a:endParaRPr sz="2300" b="0" i="1" u="none" strike="noStrike" cap="none">
              <a:solidFill>
                <a:srgbClr val="0070C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i="1" u="none" strike="noStrike" cap="none">
              <a:solidFill>
                <a:schemeClr val="dk2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52E65"/>
              </a:buClr>
              <a:buSzPts val="2300"/>
              <a:buFont typeface="Noto Sans Symbols"/>
              <a:buNone/>
            </a:pPr>
            <a:r>
              <a:rPr lang="en" sz="2300" b="1" i="0" u="none" strike="noStrike" cap="none">
                <a:solidFill>
                  <a:srgbClr val="052E65"/>
                </a:solidFill>
                <a:latin typeface="Candara"/>
                <a:ea typeface="Candara"/>
                <a:cs typeface="Candara"/>
                <a:sym typeface="Candara"/>
              </a:rPr>
              <a:t>FAQ</a:t>
            </a:r>
            <a:endParaRPr sz="12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300"/>
              <a:buFont typeface="Noto Sans Symbols"/>
              <a:buNone/>
            </a:pPr>
            <a:r>
              <a:rPr lang="en" sz="2300" b="1" i="0" u="none" strike="noStrike" cap="non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Available at: </a:t>
            </a:r>
            <a:r>
              <a:rPr lang="en" sz="2300" b="0" i="1" u="none" strike="noStrike" cap="none">
                <a:solidFill>
                  <a:srgbClr val="0070C0"/>
                </a:solidFill>
                <a:latin typeface="Candara"/>
                <a:ea typeface="Candara"/>
                <a:cs typeface="Candara"/>
                <a:sym typeface="Candara"/>
              </a:rPr>
              <a:t>https://www.cies.org/program/fulbright-scholar-residence-program</a:t>
            </a:r>
            <a:endParaRPr sz="2300" b="0" i="1" u="none" strike="noStrike" cap="none">
              <a:solidFill>
                <a:srgbClr val="052E65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195" name="Google Shape;1195;p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5179" y="4365818"/>
            <a:ext cx="1256173" cy="777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161"/>
          <p:cNvSpPr txBox="1">
            <a:spLocks noGrp="1"/>
          </p:cNvSpPr>
          <p:nvPr>
            <p:ph type="body" idx="1"/>
          </p:nvPr>
        </p:nvSpPr>
        <p:spPr>
          <a:xfrm>
            <a:off x="867893" y="2006600"/>
            <a:ext cx="7408200" cy="2588100"/>
          </a:xfrm>
          <a:prstGeom prst="rect">
            <a:avLst/>
          </a:prstGeom>
        </p:spPr>
        <p:txBody>
          <a:bodyPr spcFirstLastPara="1" wrap="square" lIns="83800" tIns="41900" rIns="83800" bIns="4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4800"/>
              <a:t>Speed Presentations</a:t>
            </a:r>
            <a:endParaRPr sz="4800"/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4800"/>
              <a:t>Round Two</a:t>
            </a:r>
            <a:endParaRPr sz="4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5" name="Google Shape;975;p135"/>
          <p:cNvPicPr preferRelativeResize="0"/>
          <p:nvPr/>
        </p:nvPicPr>
        <p:blipFill rotWithShape="1">
          <a:blip r:embed="rId3">
            <a:alphaModFix/>
          </a:blip>
          <a:srcRect t="9090" r="9096" b="6"/>
          <a:stretch/>
        </p:blipFill>
        <p:spPr>
          <a:xfrm>
            <a:off x="1649896" y="0"/>
            <a:ext cx="7494103" cy="4215433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135"/>
          <p:cNvSpPr/>
          <p:nvPr/>
        </p:nvSpPr>
        <p:spPr>
          <a:xfrm>
            <a:off x="1" y="2823459"/>
            <a:ext cx="4081710" cy="1692158"/>
          </a:xfrm>
          <a:prstGeom prst="rect">
            <a:avLst/>
          </a:prstGeom>
          <a:solidFill>
            <a:schemeClr val="dk1">
              <a:alpha val="84705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7" name="Google Shape;977;p135"/>
          <p:cNvSpPr txBox="1">
            <a:spLocks noGrp="1"/>
          </p:cNvSpPr>
          <p:nvPr>
            <p:ph type="title"/>
          </p:nvPr>
        </p:nvSpPr>
        <p:spPr>
          <a:xfrm>
            <a:off x="428972" y="3610535"/>
            <a:ext cx="2791307" cy="90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9000"/>
              <a:buFont typeface="Raleway"/>
              <a:buNone/>
            </a:pPr>
            <a:r>
              <a:rPr lang="en" sz="9000" b="1" i="0" u="none" strike="noStrike" cap="none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82%</a:t>
            </a:r>
            <a:endParaRPr sz="1100"/>
          </a:p>
        </p:txBody>
      </p:sp>
      <p:sp>
        <p:nvSpPr>
          <p:cNvPr id="978" name="Google Shape;978;p135"/>
          <p:cNvSpPr txBox="1"/>
          <p:nvPr/>
        </p:nvSpPr>
        <p:spPr>
          <a:xfrm>
            <a:off x="199292" y="4859215"/>
            <a:ext cx="943708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Source: HBR </a:t>
            </a:r>
            <a:endParaRPr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62"/>
          <p:cNvSpPr txBox="1">
            <a:spLocks noGrp="1"/>
          </p:cNvSpPr>
          <p:nvPr>
            <p:ph type="ctrTitle"/>
          </p:nvPr>
        </p:nvSpPr>
        <p:spPr>
          <a:xfrm>
            <a:off x="1143000" y="359859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8"/>
              </a:buClr>
              <a:buSzPts val="4500"/>
              <a:buFont typeface="Bell MT"/>
              <a:buNone/>
            </a:pPr>
            <a:r>
              <a:rPr lang="en" sz="4500" b="0" i="0" u="none" strike="noStrike" cap="none">
                <a:solidFill>
                  <a:srgbClr val="0054A8"/>
                </a:solidFill>
                <a:latin typeface="Bell MT"/>
                <a:ea typeface="Bell MT"/>
                <a:cs typeface="Bell MT"/>
                <a:sym typeface="Bell MT"/>
              </a:rPr>
              <a:t>Integrating Global Context into Business Courses</a:t>
            </a:r>
            <a:endParaRPr sz="4500" b="0" i="0" u="none" strike="noStrike" cap="none">
              <a:solidFill>
                <a:srgbClr val="0054A8"/>
              </a:solidFill>
              <a:latin typeface="Bell MT"/>
              <a:ea typeface="Bell MT"/>
              <a:cs typeface="Bell MT"/>
              <a:sym typeface="Bell MT"/>
            </a:endParaRPr>
          </a:p>
        </p:txBody>
      </p:sp>
      <p:sp>
        <p:nvSpPr>
          <p:cNvPr id="1206" name="Google Shape;1206;p16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Kathy Zilch CPA, PhD</a:t>
            </a:r>
            <a:endParaRPr sz="1100"/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Associate Professor - Online</a:t>
            </a: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07" name="Google Shape;1207;p162"/>
          <p:cNvSpPr txBox="1">
            <a:spLocks noGrp="1"/>
          </p:cNvSpPr>
          <p:nvPr>
            <p:ph type="sldNum" idx="12"/>
          </p:nvPr>
        </p:nvSpPr>
        <p:spPr>
          <a:xfrm>
            <a:off x="6923314" y="4069341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63"/>
          <p:cNvSpPr txBox="1">
            <a:spLocks noGrp="1"/>
          </p:cNvSpPr>
          <p:nvPr>
            <p:ph type="title"/>
          </p:nvPr>
        </p:nvSpPr>
        <p:spPr>
          <a:xfrm>
            <a:off x="569068" y="242356"/>
            <a:ext cx="9282594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8"/>
              </a:buClr>
              <a:buSzPts val="3300"/>
              <a:buFont typeface="Bell MT"/>
              <a:buNone/>
            </a:pPr>
            <a:r>
              <a:rPr lang="en" sz="3300" b="0" i="0" u="none" strike="noStrike" cap="none">
                <a:solidFill>
                  <a:srgbClr val="0054A8"/>
                </a:solidFill>
                <a:latin typeface="Bell MT"/>
                <a:ea typeface="Bell MT"/>
                <a:cs typeface="Bell MT"/>
                <a:sym typeface="Bell MT"/>
              </a:rPr>
              <a:t>Country Insights</a:t>
            </a:r>
            <a:endParaRPr sz="3300" b="0" i="0" u="none" strike="noStrike" cap="none">
              <a:solidFill>
                <a:srgbClr val="0054A8"/>
              </a:solidFill>
              <a:latin typeface="Bell MT"/>
              <a:ea typeface="Bell MT"/>
              <a:cs typeface="Bell MT"/>
              <a:sym typeface="Bell MT"/>
            </a:endParaRPr>
          </a:p>
        </p:txBody>
      </p:sp>
      <p:pic>
        <p:nvPicPr>
          <p:cNvPr id="1213" name="Google Shape;1213;p16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64213" y="1090261"/>
            <a:ext cx="5922453" cy="3177902"/>
          </a:xfrm>
          <a:prstGeom prst="rect">
            <a:avLst/>
          </a:prstGeom>
          <a:noFill/>
          <a:ln>
            <a:noFill/>
          </a:ln>
        </p:spPr>
      </p:pic>
      <p:sp>
        <p:nvSpPr>
          <p:cNvPr id="1214" name="Google Shape;1214;p163"/>
          <p:cNvSpPr txBox="1">
            <a:spLocks noGrp="1"/>
          </p:cNvSpPr>
          <p:nvPr>
            <p:ph type="body" idx="4"/>
          </p:nvPr>
        </p:nvSpPr>
        <p:spPr>
          <a:xfrm>
            <a:off x="390322" y="1382796"/>
            <a:ext cx="2994903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Courses:</a:t>
            </a:r>
            <a:endParaRPr sz="1100"/>
          </a:p>
          <a:p>
            <a: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Principles of Business</a:t>
            </a:r>
            <a:endParaRPr sz="1100"/>
          </a:p>
          <a:p>
            <a: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Business Communication</a:t>
            </a:r>
            <a:endParaRPr sz="1100"/>
          </a:p>
          <a:p>
            <a: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Management</a:t>
            </a:r>
            <a:endParaRPr sz="1100"/>
          </a:p>
          <a:p>
            <a: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Leadership</a:t>
            </a:r>
            <a:endParaRPr sz="1100"/>
          </a:p>
          <a:p>
            <a: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Global Business</a:t>
            </a:r>
            <a:endParaRPr sz="1100"/>
          </a:p>
          <a:p>
            <a:pPr marL="520700" marR="0" lvl="1" indent="-63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164"/>
          <p:cNvSpPr txBox="1">
            <a:spLocks noGrp="1"/>
          </p:cNvSpPr>
          <p:nvPr>
            <p:ph type="title"/>
          </p:nvPr>
        </p:nvSpPr>
        <p:spPr>
          <a:xfrm>
            <a:off x="569068" y="332210"/>
            <a:ext cx="9282594" cy="864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8"/>
              </a:buClr>
              <a:buSzPts val="3300"/>
              <a:buFont typeface="Bell MT"/>
              <a:buNone/>
            </a:pPr>
            <a:r>
              <a:rPr lang="en" sz="3300" b="0" i="0" u="none" strike="noStrike" cap="none">
                <a:solidFill>
                  <a:srgbClr val="0054A8"/>
                </a:solidFill>
                <a:latin typeface="Bell MT"/>
                <a:ea typeface="Bell MT"/>
                <a:cs typeface="Bell MT"/>
                <a:sym typeface="Bell MT"/>
              </a:rPr>
              <a:t>CIA World Factbook (1 of 2)</a:t>
            </a:r>
            <a:endParaRPr sz="3300" b="0" i="0" u="none" strike="noStrike" cap="none">
              <a:solidFill>
                <a:srgbClr val="0054A8"/>
              </a:solidFill>
              <a:latin typeface="Bell MT"/>
              <a:ea typeface="Bell MT"/>
              <a:cs typeface="Bell MT"/>
              <a:sym typeface="Bell MT"/>
            </a:endParaRPr>
          </a:p>
        </p:txBody>
      </p:sp>
      <p:sp>
        <p:nvSpPr>
          <p:cNvPr id="1220" name="Google Shape;1220;p164"/>
          <p:cNvSpPr txBox="1">
            <a:spLocks noGrp="1"/>
          </p:cNvSpPr>
          <p:nvPr>
            <p:ph type="body" idx="4"/>
          </p:nvPr>
        </p:nvSpPr>
        <p:spPr>
          <a:xfrm>
            <a:off x="390322" y="1382796"/>
            <a:ext cx="2994903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Courses:</a:t>
            </a:r>
            <a:endParaRPr sz="1100"/>
          </a:p>
          <a:p>
            <a: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Economics</a:t>
            </a:r>
            <a:endParaRPr sz="1100"/>
          </a:p>
          <a:p>
            <a: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Finance</a:t>
            </a:r>
            <a:endParaRPr sz="1100"/>
          </a:p>
          <a:p>
            <a: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Quantitative Analysis</a:t>
            </a:r>
            <a:endParaRPr sz="1100"/>
          </a:p>
          <a:p>
            <a: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Corporate Social Responsibility</a:t>
            </a:r>
            <a:endParaRPr sz="1100"/>
          </a:p>
          <a:p>
            <a: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Global Business</a:t>
            </a:r>
            <a:endParaRPr sz="1100"/>
          </a:p>
          <a:p>
            <a:pPr marL="520700" marR="0" lvl="1" indent="-63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21" name="Google Shape;1221;p16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86100" y="1081930"/>
            <a:ext cx="5582781" cy="3142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165"/>
          <p:cNvSpPr txBox="1">
            <a:spLocks noGrp="1"/>
          </p:cNvSpPr>
          <p:nvPr>
            <p:ph type="title"/>
          </p:nvPr>
        </p:nvSpPr>
        <p:spPr>
          <a:xfrm>
            <a:off x="643241" y="157112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8"/>
              </a:buClr>
              <a:buSzPts val="3300"/>
              <a:buFont typeface="Bell MT"/>
              <a:buNone/>
            </a:pPr>
            <a:r>
              <a:rPr lang="en" sz="3300" b="0" i="0" u="none" strike="noStrike" cap="none">
                <a:solidFill>
                  <a:srgbClr val="0054A8"/>
                </a:solidFill>
                <a:latin typeface="Bell MT"/>
                <a:ea typeface="Bell MT"/>
                <a:cs typeface="Bell MT"/>
                <a:sym typeface="Bell MT"/>
              </a:rPr>
              <a:t>CIA World Factbook (2 of 2)</a:t>
            </a:r>
            <a:endParaRPr sz="3300" b="0" i="0" u="none" strike="noStrike" cap="none">
              <a:solidFill>
                <a:srgbClr val="0054A8"/>
              </a:solidFill>
              <a:latin typeface="Bell MT"/>
              <a:ea typeface="Bell MT"/>
              <a:cs typeface="Bell MT"/>
              <a:sym typeface="Bell MT"/>
            </a:endParaRPr>
          </a:p>
        </p:txBody>
      </p:sp>
      <p:pic>
        <p:nvPicPr>
          <p:cNvPr id="1227" name="Google Shape;1227;p16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42500" y="972302"/>
            <a:ext cx="5680200" cy="319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8" name="Google Shape;1228;p165"/>
          <p:cNvSpPr txBox="1">
            <a:spLocks noGrp="1"/>
          </p:cNvSpPr>
          <p:nvPr>
            <p:ph type="body" idx="2"/>
          </p:nvPr>
        </p:nvSpPr>
        <p:spPr>
          <a:xfrm>
            <a:off x="390322" y="1087120"/>
            <a:ext cx="2608229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80 Data Sets, </a:t>
            </a:r>
            <a:endParaRPr sz="1100"/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 7 Categories:</a:t>
            </a:r>
            <a:endParaRPr sz="1100"/>
          </a:p>
          <a:p>
            <a: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n"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Geography</a:t>
            </a:r>
            <a:endParaRPr sz="1100"/>
          </a:p>
          <a:p>
            <a: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n"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People and Society</a:t>
            </a:r>
            <a:endParaRPr sz="1100"/>
          </a:p>
          <a:p>
            <a: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n"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Economy</a:t>
            </a:r>
            <a:endParaRPr sz="1100"/>
          </a:p>
          <a:p>
            <a: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n"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Energy</a:t>
            </a:r>
            <a:endParaRPr sz="1100"/>
          </a:p>
          <a:p>
            <a: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n"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Communications</a:t>
            </a:r>
            <a:endParaRPr sz="1100"/>
          </a:p>
          <a:p>
            <a: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n"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Transportation</a:t>
            </a:r>
            <a:endParaRPr sz="1100"/>
          </a:p>
          <a:p>
            <a: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n"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Military (% of GDP)</a:t>
            </a:r>
            <a:endParaRPr sz="15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6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8"/>
              </a:buClr>
              <a:buSzPts val="3300"/>
              <a:buFont typeface="Bell MT"/>
              <a:buNone/>
            </a:pPr>
            <a:r>
              <a:rPr lang="en" sz="3300" b="0" i="0" u="none" strike="noStrike" cap="none">
                <a:solidFill>
                  <a:srgbClr val="0054A8"/>
                </a:solidFill>
                <a:latin typeface="Bell MT"/>
                <a:ea typeface="Bell MT"/>
                <a:cs typeface="Bell MT"/>
                <a:sym typeface="Bell MT"/>
              </a:rPr>
              <a:t>Corruption Perceptions Index (1 of 2)</a:t>
            </a:r>
            <a:endParaRPr sz="3300" b="0" i="0" u="none" strike="noStrike" cap="none">
              <a:solidFill>
                <a:srgbClr val="0054A8"/>
              </a:solidFill>
              <a:latin typeface="Bell MT"/>
              <a:ea typeface="Bell MT"/>
              <a:cs typeface="Bell MT"/>
              <a:sym typeface="Bell MT"/>
            </a:endParaRPr>
          </a:p>
        </p:txBody>
      </p:sp>
      <p:sp>
        <p:nvSpPr>
          <p:cNvPr id="1234" name="Google Shape;1234;p166"/>
          <p:cNvSpPr txBox="1">
            <a:spLocks noGrp="1"/>
          </p:cNvSpPr>
          <p:nvPr>
            <p:ph type="body" idx="3"/>
          </p:nvPr>
        </p:nvSpPr>
        <p:spPr>
          <a:xfrm>
            <a:off x="5264025" y="907450"/>
            <a:ext cx="15954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Map View</a:t>
            </a:r>
            <a:endParaRPr sz="18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35" name="Google Shape;1235;p166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47682" y="1359252"/>
            <a:ext cx="5228100" cy="292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6" name="Google Shape;1236;p166"/>
          <p:cNvSpPr txBox="1">
            <a:spLocks noGrp="1"/>
          </p:cNvSpPr>
          <p:nvPr>
            <p:ph type="body" idx="2"/>
          </p:nvPr>
        </p:nvSpPr>
        <p:spPr>
          <a:xfrm>
            <a:off x="316125" y="1569839"/>
            <a:ext cx="2748089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Courses:</a:t>
            </a:r>
            <a:endParaRPr sz="1100"/>
          </a:p>
          <a:p>
            <a: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Business Ethics</a:t>
            </a:r>
            <a:endParaRPr sz="1100"/>
          </a:p>
          <a:p>
            <a: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Leadership</a:t>
            </a:r>
            <a:endParaRPr sz="1100"/>
          </a:p>
          <a:p>
            <a: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Management</a:t>
            </a:r>
            <a:endParaRPr sz="1100"/>
          </a:p>
          <a:p>
            <a: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Finance</a:t>
            </a:r>
            <a:endParaRPr sz="1100"/>
          </a:p>
          <a:p>
            <a: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Global Business</a:t>
            </a:r>
            <a:endParaRPr sz="1100"/>
          </a:p>
          <a:p>
            <a:pPr marL="520700" marR="0" lvl="1" indent="-63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6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8"/>
              </a:buClr>
              <a:buSzPts val="3300"/>
              <a:buFont typeface="Bell MT"/>
              <a:buNone/>
            </a:pPr>
            <a:r>
              <a:rPr lang="en" sz="3300" b="0" i="0" u="none" strike="noStrike" cap="none">
                <a:solidFill>
                  <a:srgbClr val="0054A8"/>
                </a:solidFill>
                <a:latin typeface="Bell MT"/>
                <a:ea typeface="Bell MT"/>
                <a:cs typeface="Bell MT"/>
                <a:sym typeface="Bell MT"/>
              </a:rPr>
              <a:t>Corruption Perceptions Index (2 of 2)</a:t>
            </a:r>
            <a:endParaRPr sz="1100"/>
          </a:p>
        </p:txBody>
      </p:sp>
      <p:pic>
        <p:nvPicPr>
          <p:cNvPr id="1242" name="Google Shape;1242;p16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64213" y="1366974"/>
            <a:ext cx="5452327" cy="3068764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p167"/>
          <p:cNvSpPr txBox="1">
            <a:spLocks noGrp="1"/>
          </p:cNvSpPr>
          <p:nvPr>
            <p:ph type="body" idx="4"/>
          </p:nvPr>
        </p:nvSpPr>
        <p:spPr>
          <a:xfrm>
            <a:off x="266123" y="1611452"/>
            <a:ext cx="2798100" cy="19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Table View</a:t>
            </a:r>
            <a:endParaRPr sz="1100"/>
          </a:p>
          <a:p>
            <a: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Search</a:t>
            </a:r>
            <a:endParaRPr sz="1100"/>
          </a:p>
          <a:p>
            <a: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Download to Excel</a:t>
            </a:r>
            <a:endParaRPr sz="1100"/>
          </a:p>
          <a:p>
            <a: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U.S. #16</a:t>
            </a:r>
            <a:endParaRPr sz="2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6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8"/>
              </a:buClr>
              <a:buSzPts val="3300"/>
              <a:buFont typeface="Bell MT"/>
              <a:buNone/>
            </a:pPr>
            <a:r>
              <a:rPr lang="en" sz="3300" b="0" i="0" u="none" strike="noStrike" cap="none">
                <a:solidFill>
                  <a:srgbClr val="0054A8"/>
                </a:solidFill>
                <a:latin typeface="Bell MT"/>
                <a:ea typeface="Bell MT"/>
                <a:cs typeface="Bell MT"/>
                <a:sym typeface="Bell MT"/>
              </a:rPr>
              <a:t>Resources</a:t>
            </a:r>
            <a:endParaRPr sz="3300" b="0" i="0" u="none" strike="noStrike" cap="none">
              <a:solidFill>
                <a:srgbClr val="0054A8"/>
              </a:solidFill>
              <a:latin typeface="Bell MT"/>
              <a:ea typeface="Bell MT"/>
              <a:cs typeface="Bell MT"/>
              <a:sym typeface="Bell MT"/>
            </a:endParaRPr>
          </a:p>
        </p:txBody>
      </p:sp>
      <p:sp>
        <p:nvSpPr>
          <p:cNvPr id="1249" name="Google Shape;1249;p16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Corruption Perceptions Index 2017</a:t>
            </a:r>
            <a:r>
              <a:rPr lang="en"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(2018, October). Retrieved from Transparency International: </a:t>
            </a:r>
            <a:r>
              <a:rPr lang="en" sz="15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https://www.transparency.org/news/feature/corruption_perceptions_index_2017</a:t>
            </a:r>
            <a:endParaRPr sz="15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Country Insights</a:t>
            </a:r>
            <a:r>
              <a:rPr lang="en"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(2018, October). Retrieved from Global Affairs Canada: </a:t>
            </a:r>
            <a:r>
              <a:rPr lang="en" sz="15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https://www.international.gc.ca/cil-cai/country_insights-apercus_pays/ci-ic_cn.aspx?lang=eng</a:t>
            </a:r>
            <a:endParaRPr sz="15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 b="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Guide to Country Comparisons</a:t>
            </a:r>
            <a:r>
              <a:rPr lang="en"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(2018, October). Retrieved from CIA World Factbook: </a:t>
            </a:r>
            <a:r>
              <a:rPr lang="en" sz="15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https://www.cia.gov/library/publications/the-world-factbook/rankorder/rankorderguide.html</a:t>
            </a:r>
            <a:endParaRPr sz="15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7800" marR="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69"/>
          <p:cNvSpPr txBox="1"/>
          <p:nvPr/>
        </p:nvSpPr>
        <p:spPr>
          <a:xfrm>
            <a:off x="982663" y="842963"/>
            <a:ext cx="5764539" cy="459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0"/>
              <a:buFont typeface="Arial"/>
              <a:buNone/>
            </a:pPr>
            <a:endParaRPr sz="273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169"/>
          <p:cNvSpPr txBox="1"/>
          <p:nvPr/>
        </p:nvSpPr>
        <p:spPr>
          <a:xfrm>
            <a:off x="982663" y="173322"/>
            <a:ext cx="7464879" cy="52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B9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169"/>
          <p:cNvSpPr txBox="1">
            <a:spLocks noGrp="1"/>
          </p:cNvSpPr>
          <p:nvPr>
            <p:ph type="ctrTitle"/>
          </p:nvPr>
        </p:nvSpPr>
        <p:spPr>
          <a:xfrm>
            <a:off x="996950" y="1199401"/>
            <a:ext cx="7461250" cy="48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/>
              <a:buNone/>
            </a:pPr>
            <a:r>
              <a:rPr lang="en" sz="252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Understanding the Role of Culture </a:t>
            </a:r>
            <a:br>
              <a:rPr lang="en" sz="252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52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International Students In-Class Behavior</a:t>
            </a:r>
            <a:endParaRPr/>
          </a:p>
        </p:txBody>
      </p:sp>
      <p:sp>
        <p:nvSpPr>
          <p:cNvPr id="1257" name="Google Shape;1257;p169"/>
          <p:cNvSpPr txBox="1">
            <a:spLocks noGrp="1"/>
          </p:cNvSpPr>
          <p:nvPr>
            <p:ph type="subTitle" idx="1"/>
          </p:nvPr>
        </p:nvSpPr>
        <p:spPr>
          <a:xfrm>
            <a:off x="996950" y="2455975"/>
            <a:ext cx="6775450" cy="1093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Santiago Umaschi</a:t>
            </a:r>
            <a:endParaRPr/>
          </a:p>
          <a:p>
            <a:pPr marL="0" marR="0" lvl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Assistant Professor</a:t>
            </a:r>
            <a:endParaRPr sz="2400" b="1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umaschis@wit.edu</a:t>
            </a:r>
            <a:endParaRPr/>
          </a:p>
        </p:txBody>
      </p:sp>
      <p:pic>
        <p:nvPicPr>
          <p:cNvPr id="1258" name="Google Shape;1258;p1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0329" y="4420675"/>
            <a:ext cx="3067749" cy="64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170"/>
          <p:cNvSpPr txBox="1"/>
          <p:nvPr/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Nature of Culture</a:t>
            </a:r>
            <a:endParaRPr/>
          </a:p>
        </p:txBody>
      </p:sp>
      <p:sp>
        <p:nvSpPr>
          <p:cNvPr id="1264" name="Google Shape;1264;p170"/>
          <p:cNvSpPr txBox="1"/>
          <p:nvPr/>
        </p:nvSpPr>
        <p:spPr>
          <a:xfrm>
            <a:off x="4495801" y="1485900"/>
            <a:ext cx="4497804" cy="31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Learned, not innate</a:t>
            </a:r>
            <a:endParaRPr/>
          </a:p>
          <a:p>
            <a:pPr marL="457200" marR="0" lvl="0" indent="-2540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Invisible to those accustomed to particular culture </a:t>
            </a:r>
            <a:endParaRPr/>
          </a:p>
        </p:txBody>
      </p:sp>
      <p:pic>
        <p:nvPicPr>
          <p:cNvPr id="1265" name="Google Shape;1265;p170" descr="MPj04372340000[1]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280875"/>
            <a:ext cx="3028950" cy="2272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0" name="Google Shape;1270;p171"/>
          <p:cNvGrpSpPr/>
          <p:nvPr/>
        </p:nvGrpSpPr>
        <p:grpSpPr>
          <a:xfrm>
            <a:off x="1524000" y="1048587"/>
            <a:ext cx="6095999" cy="3046324"/>
            <a:chOff x="0" y="1116"/>
            <a:chExt cx="6095999" cy="4061766"/>
          </a:xfrm>
        </p:grpSpPr>
        <p:sp>
          <p:nvSpPr>
            <p:cNvPr id="1271" name="Google Shape;1271;p171"/>
            <p:cNvSpPr/>
            <p:nvPr/>
          </p:nvSpPr>
          <p:spPr>
            <a:xfrm rot="5400000">
              <a:off x="3885326" y="-1624662"/>
              <a:ext cx="519906" cy="39014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FD7E7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71"/>
            <p:cNvSpPr txBox="1"/>
            <p:nvPr/>
          </p:nvSpPr>
          <p:spPr>
            <a:xfrm>
              <a:off x="2194559" y="91485"/>
              <a:ext cx="3876060" cy="469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24750" rIns="49525" bIns="24750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Char char="•"/>
              </a:pPr>
              <a:r>
                <a:rPr lang="en" sz="1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High Power Distance 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Char char="•"/>
              </a:pPr>
              <a:r>
                <a:rPr lang="en" sz="1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Low Power Distance</a:t>
              </a:r>
              <a:endParaRPr/>
            </a:p>
          </p:txBody>
        </p:sp>
        <p:sp>
          <p:nvSpPr>
            <p:cNvPr id="1273" name="Google Shape;1273;p171"/>
            <p:cNvSpPr/>
            <p:nvPr/>
          </p:nvSpPr>
          <p:spPr>
            <a:xfrm>
              <a:off x="0" y="1116"/>
              <a:ext cx="2194560" cy="64988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71"/>
            <p:cNvSpPr txBox="1"/>
            <p:nvPr/>
          </p:nvSpPr>
          <p:spPr>
            <a:xfrm>
              <a:off x="31725" y="32841"/>
              <a:ext cx="2131110" cy="586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Power Distance</a:t>
              </a:r>
              <a:endParaRPr/>
            </a:p>
          </p:txBody>
        </p:sp>
        <p:sp>
          <p:nvSpPr>
            <p:cNvPr id="1275" name="Google Shape;1275;p171"/>
            <p:cNvSpPr/>
            <p:nvPr/>
          </p:nvSpPr>
          <p:spPr>
            <a:xfrm rot="5400000">
              <a:off x="3885326" y="-942285"/>
              <a:ext cx="519906" cy="39014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FD7E7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71"/>
            <p:cNvSpPr txBox="1"/>
            <p:nvPr/>
          </p:nvSpPr>
          <p:spPr>
            <a:xfrm>
              <a:off x="2194559" y="773862"/>
              <a:ext cx="3876060" cy="469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24750" rIns="49525" bIns="24750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Char char="•"/>
              </a:pPr>
              <a:r>
                <a:rPr lang="en" sz="1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Individualism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Char char="•"/>
              </a:pPr>
              <a:r>
                <a:rPr lang="en" sz="1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Collectivism</a:t>
              </a:r>
              <a:endParaRPr/>
            </a:p>
          </p:txBody>
        </p:sp>
        <p:sp>
          <p:nvSpPr>
            <p:cNvPr id="1277" name="Google Shape;1277;p171"/>
            <p:cNvSpPr/>
            <p:nvPr/>
          </p:nvSpPr>
          <p:spPr>
            <a:xfrm>
              <a:off x="0" y="683493"/>
              <a:ext cx="2194560" cy="64988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71"/>
            <p:cNvSpPr txBox="1"/>
            <p:nvPr/>
          </p:nvSpPr>
          <p:spPr>
            <a:xfrm>
              <a:off x="31725" y="715218"/>
              <a:ext cx="2131110" cy="586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Community Ties</a:t>
              </a:r>
              <a:endParaRPr/>
            </a:p>
          </p:txBody>
        </p:sp>
        <p:sp>
          <p:nvSpPr>
            <p:cNvPr id="1279" name="Google Shape;1279;p171"/>
            <p:cNvSpPr/>
            <p:nvPr/>
          </p:nvSpPr>
          <p:spPr>
            <a:xfrm rot="5400000">
              <a:off x="3885326" y="-259908"/>
              <a:ext cx="519906" cy="39014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FD7E7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71"/>
            <p:cNvSpPr txBox="1"/>
            <p:nvPr/>
          </p:nvSpPr>
          <p:spPr>
            <a:xfrm>
              <a:off x="2194559" y="1456239"/>
              <a:ext cx="3876060" cy="469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24750" rIns="49525" bIns="24750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Char char="•"/>
              </a:pPr>
              <a:r>
                <a:rPr lang="en" sz="1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Masculinity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Char char="•"/>
              </a:pPr>
              <a:r>
                <a:rPr lang="en" sz="1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Femininity</a:t>
              </a:r>
              <a:endParaRPr/>
            </a:p>
          </p:txBody>
        </p:sp>
        <p:sp>
          <p:nvSpPr>
            <p:cNvPr id="1281" name="Google Shape;1281;p171"/>
            <p:cNvSpPr/>
            <p:nvPr/>
          </p:nvSpPr>
          <p:spPr>
            <a:xfrm>
              <a:off x="0" y="1365870"/>
              <a:ext cx="2194560" cy="64988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71"/>
            <p:cNvSpPr txBox="1"/>
            <p:nvPr/>
          </p:nvSpPr>
          <p:spPr>
            <a:xfrm>
              <a:off x="31725" y="1397595"/>
              <a:ext cx="2131110" cy="586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Societal Gender</a:t>
              </a:r>
              <a:endParaRPr/>
            </a:p>
          </p:txBody>
        </p:sp>
        <p:sp>
          <p:nvSpPr>
            <p:cNvPr id="1283" name="Google Shape;1283;p171"/>
            <p:cNvSpPr/>
            <p:nvPr/>
          </p:nvSpPr>
          <p:spPr>
            <a:xfrm rot="5400000">
              <a:off x="3885326" y="422468"/>
              <a:ext cx="519906" cy="39014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FD7E7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71"/>
            <p:cNvSpPr txBox="1"/>
            <p:nvPr/>
          </p:nvSpPr>
          <p:spPr>
            <a:xfrm>
              <a:off x="2194559" y="2138615"/>
              <a:ext cx="3876060" cy="469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24750" rIns="49525" bIns="24750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Char char="•"/>
              </a:pPr>
              <a:r>
                <a:rPr lang="en" sz="1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High Uncertainty Avoidance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Char char="•"/>
              </a:pPr>
              <a:r>
                <a:rPr lang="en" sz="1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Low Uncertainty Avoidance</a:t>
              </a:r>
              <a:endParaRPr/>
            </a:p>
          </p:txBody>
        </p:sp>
        <p:sp>
          <p:nvSpPr>
            <p:cNvPr id="1285" name="Google Shape;1285;p171"/>
            <p:cNvSpPr/>
            <p:nvPr/>
          </p:nvSpPr>
          <p:spPr>
            <a:xfrm>
              <a:off x="0" y="2048247"/>
              <a:ext cx="2194560" cy="64988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71"/>
            <p:cNvSpPr txBox="1"/>
            <p:nvPr/>
          </p:nvSpPr>
          <p:spPr>
            <a:xfrm>
              <a:off x="31725" y="2079972"/>
              <a:ext cx="2131110" cy="586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Uncertainty Avoidance</a:t>
              </a:r>
              <a:endParaRPr/>
            </a:p>
          </p:txBody>
        </p:sp>
        <p:sp>
          <p:nvSpPr>
            <p:cNvPr id="1287" name="Google Shape;1287;p171"/>
            <p:cNvSpPr/>
            <p:nvPr/>
          </p:nvSpPr>
          <p:spPr>
            <a:xfrm rot="5400000">
              <a:off x="3885326" y="1104845"/>
              <a:ext cx="519906" cy="39014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FD7E7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71"/>
            <p:cNvSpPr txBox="1"/>
            <p:nvPr/>
          </p:nvSpPr>
          <p:spPr>
            <a:xfrm>
              <a:off x="2194559" y="2820992"/>
              <a:ext cx="3876060" cy="469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24750" rIns="49525" bIns="24750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Char char="•"/>
              </a:pPr>
              <a:r>
                <a:rPr lang="en" sz="1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Short Term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Char char="•"/>
              </a:pPr>
              <a:r>
                <a:rPr lang="en" sz="1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Long Term</a:t>
              </a:r>
              <a:endParaRPr/>
            </a:p>
          </p:txBody>
        </p:sp>
        <p:sp>
          <p:nvSpPr>
            <p:cNvPr id="1289" name="Google Shape;1289;p171"/>
            <p:cNvSpPr/>
            <p:nvPr/>
          </p:nvSpPr>
          <p:spPr>
            <a:xfrm>
              <a:off x="0" y="2730624"/>
              <a:ext cx="2194560" cy="64988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71"/>
            <p:cNvSpPr txBox="1"/>
            <p:nvPr/>
          </p:nvSpPr>
          <p:spPr>
            <a:xfrm>
              <a:off x="31725" y="2762349"/>
              <a:ext cx="2131110" cy="586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Temporal Orientation</a:t>
              </a:r>
              <a:endParaRPr/>
            </a:p>
          </p:txBody>
        </p:sp>
        <p:sp>
          <p:nvSpPr>
            <p:cNvPr id="1291" name="Google Shape;1291;p171"/>
            <p:cNvSpPr/>
            <p:nvPr/>
          </p:nvSpPr>
          <p:spPr>
            <a:xfrm rot="5400000">
              <a:off x="3885326" y="1787222"/>
              <a:ext cx="519906" cy="39014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FD7E7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71"/>
            <p:cNvSpPr txBox="1"/>
            <p:nvPr/>
          </p:nvSpPr>
          <p:spPr>
            <a:xfrm>
              <a:off x="2194559" y="3503369"/>
              <a:ext cx="3876060" cy="469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24750" rIns="49525" bIns="24750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Char char="•"/>
              </a:pPr>
              <a:r>
                <a:rPr lang="en" sz="1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High Indulgence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Char char="•"/>
              </a:pPr>
              <a:r>
                <a:rPr lang="en" sz="1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High Restraint</a:t>
              </a:r>
              <a:endParaRPr/>
            </a:p>
          </p:txBody>
        </p:sp>
        <p:sp>
          <p:nvSpPr>
            <p:cNvPr id="1293" name="Google Shape;1293;p171"/>
            <p:cNvSpPr/>
            <p:nvPr/>
          </p:nvSpPr>
          <p:spPr>
            <a:xfrm>
              <a:off x="0" y="3413000"/>
              <a:ext cx="2194560" cy="64988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71"/>
            <p:cNvSpPr txBox="1"/>
            <p:nvPr/>
          </p:nvSpPr>
          <p:spPr>
            <a:xfrm>
              <a:off x="31725" y="3444725"/>
              <a:ext cx="2131110" cy="586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Gratification</a:t>
              </a:r>
              <a:endParaRPr/>
            </a:p>
          </p:txBody>
        </p:sp>
      </p:grpSp>
      <p:sp>
        <p:nvSpPr>
          <p:cNvPr id="1295" name="Google Shape;1295;p171"/>
          <p:cNvSpPr/>
          <p:nvPr/>
        </p:nvSpPr>
        <p:spPr>
          <a:xfrm>
            <a:off x="1786689" y="4754012"/>
            <a:ext cx="64549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33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Hofstede, G. Asia Pacific J Manage (1984) 1: 81.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6" name="Google Shape;1296;p171"/>
          <p:cNvSpPr txBox="1"/>
          <p:nvPr/>
        </p:nvSpPr>
        <p:spPr>
          <a:xfrm>
            <a:off x="276726" y="135355"/>
            <a:ext cx="6149376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Hofstede’s Cultural Dimensions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36"/>
          <p:cNvSpPr/>
          <p:nvPr/>
        </p:nvSpPr>
        <p:spPr>
          <a:xfrm>
            <a:off x="283551" y="3475160"/>
            <a:ext cx="8579095" cy="138319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136"/>
          <p:cNvSpPr txBox="1">
            <a:spLocks noGrp="1"/>
          </p:cNvSpPr>
          <p:nvPr>
            <p:ph type="ctrTitle"/>
          </p:nvPr>
        </p:nvSpPr>
        <p:spPr>
          <a:xfrm>
            <a:off x="394555" y="3567478"/>
            <a:ext cx="8354891" cy="69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Calibri"/>
              <a:buNone/>
            </a:pPr>
            <a:r>
              <a:rPr lang="en" sz="4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Closing the competency gap</a:t>
            </a:r>
            <a:endParaRPr sz="41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85" name="Google Shape;985;p136"/>
          <p:cNvCxnSpPr/>
          <p:nvPr/>
        </p:nvCxnSpPr>
        <p:spPr>
          <a:xfrm>
            <a:off x="1657350" y="4304018"/>
            <a:ext cx="5829300" cy="0"/>
          </a:xfrm>
          <a:prstGeom prst="straightConnector1">
            <a:avLst/>
          </a:prstGeom>
          <a:noFill/>
          <a:ln w="22225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86" name="Google Shape;986;p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012" y="146539"/>
            <a:ext cx="3521371" cy="311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172"/>
          <p:cNvSpPr txBox="1"/>
          <p:nvPr/>
        </p:nvSpPr>
        <p:spPr>
          <a:xfrm>
            <a:off x="457200" y="205978"/>
            <a:ext cx="8229600" cy="87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Most Relevant Cultural Differences</a:t>
            </a:r>
            <a:endParaRPr/>
          </a:p>
        </p:txBody>
      </p:sp>
      <p:sp>
        <p:nvSpPr>
          <p:cNvPr id="1302" name="Google Shape;1302;p172"/>
          <p:cNvSpPr txBox="1"/>
          <p:nvPr/>
        </p:nvSpPr>
        <p:spPr>
          <a:xfrm>
            <a:off x="3739896" y="1200150"/>
            <a:ext cx="4946904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32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 Distance</a:t>
            </a:r>
            <a:endParaRPr/>
          </a:p>
          <a:p>
            <a:pPr marL="457200" marR="0" lvl="0" indent="-4572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32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Monochronic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Polychronic</a:t>
            </a:r>
            <a:endParaRPr/>
          </a:p>
          <a:p>
            <a:pPr marL="457200" marR="0" lvl="0" indent="-4572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32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Tolerance for conflict</a:t>
            </a:r>
            <a:endParaRPr/>
          </a:p>
          <a:p>
            <a:pPr marL="457200" marR="0" lvl="0" indent="-4572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32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Gender roles</a:t>
            </a:r>
            <a:endParaRPr/>
          </a:p>
        </p:txBody>
      </p:sp>
      <p:pic>
        <p:nvPicPr>
          <p:cNvPr id="1303" name="Google Shape;1303;p172" descr="MPj04050640000[1]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974" y="1143000"/>
            <a:ext cx="1997023" cy="2984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173"/>
          <p:cNvSpPr txBox="1"/>
          <p:nvPr/>
        </p:nvSpPr>
        <p:spPr>
          <a:xfrm>
            <a:off x="457200" y="205978"/>
            <a:ext cx="82296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0"/>
              <a:buFont typeface="Arial"/>
              <a:buNone/>
            </a:pPr>
            <a:r>
              <a:rPr lang="en" sz="273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Dimensions of Cultural Diversity</a:t>
            </a:r>
            <a:endParaRPr/>
          </a:p>
        </p:txBody>
      </p:sp>
      <p:sp>
        <p:nvSpPr>
          <p:cNvPr id="1309" name="Google Shape;1309;p173"/>
          <p:cNvSpPr txBox="1"/>
          <p:nvPr/>
        </p:nvSpPr>
        <p:spPr>
          <a:xfrm>
            <a:off x="457200" y="1200150"/>
            <a:ext cx="4038600" cy="24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32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High-Context	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Meaning conveyed subtly</a:t>
            </a:r>
            <a:endParaRPr/>
          </a:p>
          <a:p>
            <a:pPr marL="630238" marR="0" lvl="2" indent="-1524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Save face</a:t>
            </a:r>
            <a:endParaRPr/>
          </a:p>
          <a:p>
            <a:pPr marL="630238" marR="0" lvl="2" indent="-1524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harmony </a:t>
            </a:r>
            <a:endParaRPr/>
          </a:p>
        </p:txBody>
      </p:sp>
      <p:sp>
        <p:nvSpPr>
          <p:cNvPr id="1310" name="Google Shape;1310;p173"/>
          <p:cNvSpPr txBox="1"/>
          <p:nvPr/>
        </p:nvSpPr>
        <p:spPr>
          <a:xfrm>
            <a:off x="4648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32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Low-Context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Meaning conveyed by words spoken</a:t>
            </a:r>
            <a:endParaRPr/>
          </a:p>
          <a:p>
            <a: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1" name="Google Shape;1311;p173" descr="MPj03875180000[1]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0823" y="3515507"/>
            <a:ext cx="2022360" cy="1443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174"/>
          <p:cNvSpPr txBox="1"/>
          <p:nvPr/>
        </p:nvSpPr>
        <p:spPr>
          <a:xfrm>
            <a:off x="46550" y="107926"/>
            <a:ext cx="5426700" cy="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r>
              <a:rPr lang="en" sz="39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So…..What do we do?</a:t>
            </a:r>
            <a:endParaRPr/>
          </a:p>
        </p:txBody>
      </p:sp>
      <p:sp>
        <p:nvSpPr>
          <p:cNvPr id="1317" name="Google Shape;1317;p174"/>
          <p:cNvSpPr txBox="1"/>
          <p:nvPr/>
        </p:nvSpPr>
        <p:spPr>
          <a:xfrm>
            <a:off x="433125" y="1248901"/>
            <a:ext cx="8434200" cy="3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urier New"/>
              <a:buChar char="o"/>
            </a:pPr>
            <a:r>
              <a:rPr lang="en" sz="30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are a US University, in the US…. Our culture rules ☺</a:t>
            </a:r>
            <a:endParaRPr sz="3000" b="1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4450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urier New"/>
              <a:buChar char="o"/>
            </a:pPr>
            <a:r>
              <a:rPr lang="en" sz="30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Research….</a:t>
            </a:r>
            <a:endParaRPr sz="3000" b="1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4450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urier New"/>
              <a:buChar char="o"/>
            </a:pPr>
            <a:r>
              <a:rPr lang="en" sz="30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Communicate, Understand, BUT</a:t>
            </a:r>
            <a:endParaRPr sz="3000" b="1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4450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urier New"/>
              <a:buChar char="o"/>
            </a:pPr>
            <a:r>
              <a:rPr lang="en" sz="30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Explain how the behavior is perceived in the US and what the expectation is</a:t>
            </a:r>
            <a:endParaRPr sz="3000" b="1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175"/>
          <p:cNvSpPr txBox="1"/>
          <p:nvPr/>
        </p:nvSpPr>
        <p:spPr>
          <a:xfrm>
            <a:off x="1197142" y="2576262"/>
            <a:ext cx="6659479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you!!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76"/>
          <p:cNvSpPr txBox="1">
            <a:spLocks noGrp="1"/>
          </p:cNvSpPr>
          <p:nvPr>
            <p:ph type="ctrTitle"/>
          </p:nvPr>
        </p:nvSpPr>
        <p:spPr>
          <a:xfrm>
            <a:off x="521594" y="434663"/>
            <a:ext cx="7901189" cy="1844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Font typeface="Century Gothic"/>
              <a:buNone/>
            </a:pPr>
            <a:r>
              <a:rPr lang="en" sz="5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Applying Design Thinking </a:t>
            </a:r>
            <a:br>
              <a:rPr lang="en" sz="54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" sz="3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Accounting Course Structure</a:t>
            </a:r>
            <a:endParaRPr sz="3600" b="0" i="0" u="none" strike="noStrike" cap="none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8" name="Google Shape;1328;p176"/>
          <p:cNvSpPr txBox="1">
            <a:spLocks noGrp="1"/>
          </p:cNvSpPr>
          <p:nvPr>
            <p:ph type="subTitle" idx="1"/>
          </p:nvPr>
        </p:nvSpPr>
        <p:spPr>
          <a:xfrm>
            <a:off x="383259" y="4297813"/>
            <a:ext cx="6619243" cy="646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None/>
            </a:pPr>
            <a:r>
              <a:rPr lang="en" sz="1500" b="0" i="0" u="none" strike="noStrike" cap="non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SARA SMIAROWSKI</a:t>
            </a:r>
            <a:endParaRPr sz="1500" b="0" i="0" u="none" strike="noStrike" cap="none">
              <a:solidFill>
                <a:srgbClr val="86D1D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None/>
            </a:pPr>
            <a:r>
              <a:rPr lang="en" sz="1100" b="0" i="0" u="none" strike="noStrike" cap="non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ASSISTANT PROFESSOR OF ACCOUNTING, ELMS COLLEGE</a:t>
            </a:r>
            <a:endParaRPr sz="1100" b="0" i="0" u="none" strike="noStrike" cap="none">
              <a:solidFill>
                <a:srgbClr val="86D1D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177"/>
          <p:cNvSpPr txBox="1">
            <a:spLocks noGrp="1"/>
          </p:cNvSpPr>
          <p:nvPr>
            <p:ph type="title"/>
          </p:nvPr>
        </p:nvSpPr>
        <p:spPr>
          <a:xfrm>
            <a:off x="212501" y="193183"/>
            <a:ext cx="7325624" cy="1196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r>
              <a:rPr lang="en" sz="3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What? Why?</a:t>
            </a:r>
            <a:endParaRPr sz="3200" b="0" i="0" u="none" strike="noStrike" cap="none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34" name="Google Shape;1334;p177"/>
          <p:cNvSpPr txBox="1">
            <a:spLocks noGrp="1"/>
          </p:cNvSpPr>
          <p:nvPr>
            <p:ph type="body" idx="1"/>
          </p:nvPr>
        </p:nvSpPr>
        <p:spPr>
          <a:xfrm>
            <a:off x="550572" y="714778"/>
            <a:ext cx="7543800" cy="42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marR="0" lvl="0" indent="-260350" algn="l" rtl="0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1700"/>
              <a:buFont typeface="Noto Sans Symbols"/>
              <a:buChar char="▶"/>
            </a:pPr>
            <a:r>
              <a:rPr lang="en" sz="21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WHAT?</a:t>
            </a:r>
            <a:endParaRPr sz="1100"/>
          </a:p>
          <a:p>
            <a:pPr marL="558800" marR="0" lvl="1" indent="-2222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Char char="▶"/>
            </a:pPr>
            <a:r>
              <a:rPr lang="en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Trending topic in business education</a:t>
            </a:r>
            <a:endParaRPr sz="1100"/>
          </a:p>
          <a:p>
            <a:pPr marL="558800" marR="0" lvl="1" indent="-2222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Char char="▶"/>
            </a:pPr>
            <a:r>
              <a:rPr lang="en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Focus on users’ experiences, especially emotional ones</a:t>
            </a:r>
            <a:endParaRPr sz="1100"/>
          </a:p>
          <a:p>
            <a:pPr marL="863600" marR="0" lvl="2" indent="-1778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Char char="▶"/>
            </a:pPr>
            <a:r>
              <a:rPr lang="en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Traditional proposition of the classroom:  You will learn the subject</a:t>
            </a:r>
            <a:endParaRPr sz="1100"/>
          </a:p>
          <a:p>
            <a:pPr marL="863600" marR="0" lvl="2" indent="-1778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Char char="▶"/>
            </a:pPr>
            <a:r>
              <a:rPr lang="en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Emotional value proposition: You will enjoy the classroom experience while learning the material ; increase student satisfaction</a:t>
            </a:r>
            <a:endParaRPr sz="1100"/>
          </a:p>
          <a:p>
            <a:pPr marL="1206500" marR="0" lvl="3" indent="-1778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800"/>
              <a:buFont typeface="Noto Sans Symbols"/>
              <a:buChar char="▶"/>
            </a:pPr>
            <a:r>
              <a:rPr lang="en"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Increased student satisfaction leads to higher  retention in an increasingly competitive admissions environment </a:t>
            </a:r>
            <a:endParaRPr sz="1100"/>
          </a:p>
          <a:p>
            <a:pPr marL="254000" marR="0" lvl="0" indent="-2603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700"/>
              <a:buFont typeface="Noto Sans Symbols"/>
              <a:buChar char="▶"/>
            </a:pPr>
            <a:r>
              <a:rPr lang="en" sz="21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WHY?</a:t>
            </a:r>
            <a:endParaRPr sz="1100"/>
          </a:p>
          <a:p>
            <a:pPr marL="558800" marR="0" lvl="1" indent="-2222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Char char="▶"/>
            </a:pPr>
            <a:r>
              <a:rPr lang="en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Accounting courses have not been updated </a:t>
            </a:r>
            <a:endParaRPr sz="1100"/>
          </a:p>
          <a:p>
            <a:pPr marL="863600" marR="0" lvl="2" indent="-1778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Char char="▶"/>
            </a:pPr>
            <a:r>
              <a:rPr lang="en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Stale topic; accountants are often less likely to adopt teaching to new industry needs</a:t>
            </a:r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863600" marR="0" lvl="2" indent="-1778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Char char="▶"/>
            </a:pPr>
            <a:r>
              <a:rPr lang="en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Often difficult subject for non accounting majors</a:t>
            </a:r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78"/>
          <p:cNvSpPr txBox="1">
            <a:spLocks noGrp="1"/>
          </p:cNvSpPr>
          <p:nvPr>
            <p:ph type="body" idx="1"/>
          </p:nvPr>
        </p:nvSpPr>
        <p:spPr>
          <a:xfrm>
            <a:off x="141675" y="502275"/>
            <a:ext cx="4074600" cy="44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2200"/>
              <a:buFont typeface="Noto Sans Symbols"/>
              <a:buChar char="▶"/>
            </a:pPr>
            <a:r>
              <a:rPr lang="en" sz="27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EMPATHIZE</a:t>
            </a: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sz="1100"/>
          </a:p>
          <a:p>
            <a:pPr marL="254000" marR="0" lvl="0" indent="-2540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</a:pP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INTERVIEW AND LEARN FROM STUDENTS.</a:t>
            </a:r>
            <a:endParaRPr sz="1100"/>
          </a:p>
          <a:p>
            <a:pPr marL="558800" marR="0" lvl="1" indent="-2222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Char char="▶"/>
            </a:pPr>
            <a:r>
              <a:rPr lang="en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M/F, Caucasian or person of color</a:t>
            </a:r>
            <a:endParaRPr sz="1100"/>
          </a:p>
          <a:p>
            <a:pPr marL="558800" marR="0" lvl="1" indent="-2222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Char char="▶"/>
            </a:pPr>
            <a:r>
              <a:rPr lang="en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native</a:t>
            </a:r>
            <a:endParaRPr sz="1100"/>
          </a:p>
          <a:p>
            <a:pPr marL="558800" marR="0" lvl="1" indent="-2222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Char char="▶"/>
            </a:pPr>
            <a:r>
              <a:rPr lang="en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Difficulty paying attention</a:t>
            </a:r>
            <a:endParaRPr sz="1100"/>
          </a:p>
          <a:p>
            <a:pPr marL="558800" marR="0" lvl="1" indent="-2222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Char char="▶"/>
            </a:pPr>
            <a:r>
              <a:rPr lang="en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Hard subject</a:t>
            </a:r>
            <a:endParaRPr sz="1100"/>
          </a:p>
          <a:p>
            <a:pPr marL="558800" marR="0" lvl="1" indent="-2222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Char char="▶"/>
            </a:pPr>
            <a:r>
              <a:rPr lang="en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See accounting as irrelevant/”have </a:t>
            </a:r>
            <a:endParaRPr sz="1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5880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take this class”</a:t>
            </a:r>
            <a:endParaRPr sz="1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58800" marR="0" lvl="1" indent="-2222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Char char="▶"/>
            </a:pPr>
            <a:r>
              <a:rPr lang="en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Less lecture, more activities</a:t>
            </a:r>
            <a:endParaRPr sz="1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40" name="Google Shape;1340;p178" descr="Design thinking stag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1354" y="243242"/>
            <a:ext cx="4905225" cy="2366419"/>
          </a:xfrm>
          <a:prstGeom prst="rect">
            <a:avLst/>
          </a:prstGeom>
          <a:noFill/>
          <a:ln>
            <a:noFill/>
          </a:ln>
        </p:spPr>
      </p:pic>
      <p:sp>
        <p:nvSpPr>
          <p:cNvPr id="1341" name="Google Shape;1341;p178"/>
          <p:cNvSpPr txBox="1"/>
          <p:nvPr/>
        </p:nvSpPr>
        <p:spPr>
          <a:xfrm>
            <a:off x="4085422" y="2139502"/>
            <a:ext cx="4990964" cy="283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2200"/>
              <a:buFont typeface="Noto Sans Symbols"/>
              <a:buChar char="▶"/>
            </a:pPr>
            <a:r>
              <a:rPr lang="en" sz="27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DEFINE</a:t>
            </a: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sz="1100"/>
          </a:p>
          <a:p>
            <a:pPr marL="254000" marR="0" lvl="0" indent="-2540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</a:pP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DEVELOP THE POV BASED ON NEEDS OF STUDENTS</a:t>
            </a:r>
            <a:endParaRPr sz="15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58800" marR="0" lvl="1" indent="-2222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Char char="▶"/>
            </a:pPr>
            <a:r>
              <a:rPr lang="en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might I make accounting relevant?</a:t>
            </a:r>
            <a:endParaRPr sz="1100"/>
          </a:p>
          <a:p>
            <a:pPr marL="863600" marR="0" lvl="2" indent="-1778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Char char="▶"/>
            </a:pPr>
            <a:r>
              <a:rPr lang="en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Doing so will further engage students</a:t>
            </a:r>
            <a:endParaRPr sz="1100"/>
          </a:p>
          <a:p>
            <a:pPr marL="863600" marR="0" lvl="2" indent="-1778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Char char="▶"/>
            </a:pPr>
            <a:r>
              <a:rPr lang="en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Helps accounting students become integrated thinkers </a:t>
            </a:r>
            <a:endParaRPr sz="1100"/>
          </a:p>
          <a:p>
            <a:pPr marL="863600" marR="0" lvl="2" indent="-1778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Char char="▶"/>
            </a:pPr>
            <a:r>
              <a:rPr lang="en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Encourage “deep learning”, moving into the higher levels of Bloom’s taxonomy of applying and analyzing</a:t>
            </a:r>
            <a:endParaRPr sz="1100"/>
          </a:p>
          <a:p>
            <a:pPr marL="863600" marR="0" lvl="2" indent="-1143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None/>
            </a:pPr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179"/>
          <p:cNvSpPr txBox="1"/>
          <p:nvPr/>
        </p:nvSpPr>
        <p:spPr>
          <a:xfrm>
            <a:off x="248542" y="434662"/>
            <a:ext cx="3914552" cy="4472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2200"/>
              <a:buFont typeface="Noto Sans Symbols"/>
              <a:buChar char="▶"/>
            </a:pPr>
            <a:r>
              <a:rPr lang="en" sz="27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IDEATE</a:t>
            </a: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sz="1100"/>
          </a:p>
          <a:p>
            <a:pPr marL="254000" marR="0" lvl="0" indent="-2540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</a:pP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BRAINSTORM AS MANY CREATIVE SOLUTIONS AS POSSIBLE</a:t>
            </a:r>
            <a:endParaRPr sz="15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58800" marR="0" lvl="1" indent="-2159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</a:pP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 articles in Issues in Accounting Education, etc. for ideas</a:t>
            </a:r>
            <a:endParaRPr sz="15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58800" marR="0" lvl="1" indent="-2159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</a:pP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Case study format</a:t>
            </a:r>
            <a:endParaRPr sz="1100"/>
          </a:p>
          <a:p>
            <a:pPr marL="558800" marR="0" lvl="1" indent="-2159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</a:pP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Relevant business examples:</a:t>
            </a:r>
            <a:endParaRPr sz="1100"/>
          </a:p>
          <a:p>
            <a:pPr marL="863600" marR="0" lvl="2" indent="-1778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Char char="▶"/>
            </a:pPr>
            <a:r>
              <a:rPr lang="en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Andre’s Shoe Shop</a:t>
            </a:r>
            <a:endParaRPr sz="1100"/>
          </a:p>
          <a:p>
            <a:pPr marL="558800" marR="0" lvl="1" indent="-2159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</a:pP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Project based team learning</a:t>
            </a:r>
            <a:endParaRPr sz="15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58800" marR="0" lvl="1" indent="-2159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</a:pP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Make my own material – no book</a:t>
            </a:r>
            <a:endParaRPr sz="1100"/>
          </a:p>
          <a:p>
            <a:pPr marL="558800" marR="0" lvl="1" indent="-2159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</a:pP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Move classrooms out of labs</a:t>
            </a:r>
            <a:endParaRPr sz="15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58800" marR="0" lvl="1" indent="-2159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</a:pP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Don’t teach debits or credits</a:t>
            </a:r>
            <a:endParaRPr sz="1100"/>
          </a:p>
          <a:p>
            <a:pPr marL="558800" marR="0" lvl="1" indent="-2159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</a:pP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More technology</a:t>
            </a:r>
            <a:endParaRPr sz="15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58800" marR="0" lvl="1" indent="-1651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None/>
            </a:pPr>
            <a:endParaRPr sz="9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47" name="Google Shape;1347;p179"/>
          <p:cNvSpPr txBox="1"/>
          <p:nvPr/>
        </p:nvSpPr>
        <p:spPr>
          <a:xfrm>
            <a:off x="4124459" y="2801080"/>
            <a:ext cx="4830757" cy="220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2200"/>
              <a:buFont typeface="Noto Sans Symbols"/>
              <a:buChar char="▶"/>
            </a:pPr>
            <a:r>
              <a:rPr lang="en" sz="27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PROTOTYPE</a:t>
            </a: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sz="1100"/>
          </a:p>
          <a:p>
            <a:pPr marL="254000" marR="0" lvl="0" indent="-2540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</a:pP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BUILD A VISUAL REPRESENTATION OF IDEAS</a:t>
            </a:r>
            <a:endParaRPr sz="15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58800" marR="0" lvl="1" indent="-2159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</a:pP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Sketched outline of classes and projects</a:t>
            </a:r>
            <a:endParaRPr sz="1100"/>
          </a:p>
          <a:p>
            <a:pPr marL="558800" marR="0" lvl="1" indent="-2159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</a:pP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Sketch was moved into Moodle to build outline</a:t>
            </a:r>
            <a:endParaRPr sz="1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58800" marR="0" lvl="1" indent="-1651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700"/>
              <a:buFont typeface="Noto Sans Symbols"/>
              <a:buNone/>
            </a:pPr>
            <a:endParaRPr sz="9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48" name="Google Shape;1348;p179" descr="Design thinking stag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1354" y="243242"/>
            <a:ext cx="4905225" cy="2366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180"/>
          <p:cNvSpPr txBox="1"/>
          <p:nvPr/>
        </p:nvSpPr>
        <p:spPr>
          <a:xfrm>
            <a:off x="209905" y="975575"/>
            <a:ext cx="5063994" cy="379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2200"/>
              <a:buFont typeface="Noto Sans Symbols"/>
              <a:buChar char="▶"/>
            </a:pPr>
            <a:r>
              <a:rPr lang="en" sz="27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TEST</a:t>
            </a: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sz="1100"/>
          </a:p>
          <a:p>
            <a:pPr marL="254000" marR="0" lvl="0" indent="-2540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</a:pP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CHECK IN WITH STUDENTS DURING SEMESTER FOR FEEDBACK ABOUT PROTOTYPED IDEAS</a:t>
            </a:r>
            <a:endParaRPr sz="15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58800" marR="0" lvl="1" indent="-2159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</a:pP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Requires being flexible from class to class</a:t>
            </a:r>
            <a:endParaRPr sz="15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58800" marR="0" lvl="1" indent="-2159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</a:pP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POSITIVE:</a:t>
            </a:r>
            <a:endParaRPr sz="1100"/>
          </a:p>
          <a:p>
            <a:pPr marL="863600" marR="0" lvl="2" indent="-1778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Char char="▶"/>
            </a:pPr>
            <a:r>
              <a:rPr lang="en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computers in classroom – considered distracting</a:t>
            </a:r>
            <a:endParaRPr sz="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863600" marR="0" lvl="2" indent="-1778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Char char="▶"/>
            </a:pPr>
            <a:r>
              <a:rPr lang="en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Diagnostic quizzes on their phones using QR codes, good way to break up routine and assess retention</a:t>
            </a:r>
            <a:endParaRPr sz="1100"/>
          </a:p>
          <a:p>
            <a:pPr marL="558800" marR="0" lvl="1" indent="-2159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Char char="▶"/>
            </a:pPr>
            <a:r>
              <a:rPr lang="en" sz="15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NEGATIVE:</a:t>
            </a:r>
            <a:endParaRPr sz="15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863600" marR="0" lvl="2" indent="-17780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000"/>
              <a:buFont typeface="Noto Sans Symbols"/>
              <a:buChar char="▶"/>
            </a:pPr>
            <a:r>
              <a:rPr lang="en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Snapchat – first years thought it was weird, upper level classes thought it would be interesting</a:t>
            </a:r>
            <a:endParaRPr sz="1100"/>
          </a:p>
          <a:p>
            <a:pPr marL="558800" marR="0" lvl="1" indent="-22225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100"/>
              <a:buFont typeface="Noto Sans Symbols"/>
              <a:buChar char="▶"/>
            </a:pPr>
            <a:r>
              <a:rPr lang="en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Still in Process!  Know more after semester!</a:t>
            </a:r>
            <a:endParaRPr sz="1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rgbClr val="86D1D8"/>
              </a:buClr>
              <a:buSzPts val="1200"/>
              <a:buFont typeface="Noto Sans Symbols"/>
              <a:buNone/>
            </a:pPr>
            <a:endParaRPr sz="15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54" name="Google Shape;1354;p180" descr="Design thinking stag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1354" y="243242"/>
            <a:ext cx="4905225" cy="2366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181"/>
          <p:cNvSpPr txBox="1">
            <a:spLocks noGrp="1"/>
          </p:cNvSpPr>
          <p:nvPr>
            <p:ph type="ctrTitle"/>
          </p:nvPr>
        </p:nvSpPr>
        <p:spPr>
          <a:xfrm>
            <a:off x="1032863" y="1314451"/>
            <a:ext cx="7078274" cy="1657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Constantia"/>
              <a:buNone/>
            </a:pPr>
            <a:r>
              <a:rPr lang="en" sz="22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rPr>
              <a:t>Community Partnerships: Promoting Green Business and Sustainability in Business Schools and Programs</a:t>
            </a:r>
            <a:br>
              <a:rPr lang="en" sz="22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br>
              <a:rPr lang="en" sz="19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rPr>
            </a:br>
            <a:r>
              <a:rPr lang="en" sz="19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rPr>
              <a:t>Jeff Mello</a:t>
            </a:r>
            <a:endParaRPr sz="1900" b="0" i="0" u="none" strike="noStrike" cap="none">
              <a:solidFill>
                <a:schemeClr val="lt2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360" name="Google Shape;1360;p181"/>
          <p:cNvSpPr txBox="1">
            <a:spLocks noGrp="1"/>
          </p:cNvSpPr>
          <p:nvPr>
            <p:ph type="subTitle" idx="1"/>
          </p:nvPr>
        </p:nvSpPr>
        <p:spPr>
          <a:xfrm>
            <a:off x="1036847" y="3200400"/>
            <a:ext cx="707429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r>
              <a:rPr lang="en" sz="2100" b="0" i="0" u="none" strike="noStrike" cap="none">
                <a:solidFill>
                  <a:schemeClr val="lt2"/>
                </a:solidFill>
                <a:latin typeface="Constantia"/>
                <a:ea typeface="Constantia"/>
                <a:cs typeface="Constantia"/>
                <a:sym typeface="Constantia"/>
              </a:rPr>
              <a:t>RHODE ISLAND COLLEGE</a:t>
            </a:r>
            <a:endParaRPr sz="11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1" name="Google Shape;991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4638" y="335756"/>
            <a:ext cx="6329363" cy="461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1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310" y="1547104"/>
            <a:ext cx="2553891" cy="1731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182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73152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nstantia"/>
              <a:buNone/>
            </a:pPr>
            <a:r>
              <a:rPr lang="en" sz="3300" b="0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Rhode Island Green Business Forum</a:t>
            </a:r>
            <a:endParaRPr sz="33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366" name="Google Shape;1366;p182"/>
          <p:cNvSpPr txBox="1">
            <a:spLocks noGrp="1"/>
          </p:cNvSpPr>
          <p:nvPr>
            <p:ph type="body" idx="1"/>
          </p:nvPr>
        </p:nvSpPr>
        <p:spPr>
          <a:xfrm>
            <a:off x="914400" y="1485900"/>
            <a:ext cx="7315200" cy="306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190500" marR="0" lvl="0" indent="-1905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Launched by College’s Sustainability Coordinator in 2013</a:t>
            </a: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190500" marR="0" lvl="0" indent="-1905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School of Business co-sponsorship starting in 2016</a:t>
            </a:r>
            <a:endParaRPr sz="1100"/>
          </a:p>
          <a:p>
            <a:pPr marL="190500" marR="0" lvl="0" indent="-1905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Rhode Island Renew Energy Initiative partnership in 2018</a:t>
            </a:r>
            <a:endParaRPr sz="1100"/>
          </a:p>
          <a:p>
            <a:pPr marL="190500" marR="0" lvl="0" indent="-762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183"/>
          <p:cNvSpPr txBox="1">
            <a:spLocks noGrp="1"/>
          </p:cNvSpPr>
          <p:nvPr>
            <p:ph type="title"/>
          </p:nvPr>
        </p:nvSpPr>
        <p:spPr>
          <a:xfrm>
            <a:off x="914400" y="742950"/>
            <a:ext cx="7315200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tantia"/>
              <a:buNone/>
            </a:pPr>
            <a:r>
              <a:rPr lang="en" sz="36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Goals</a:t>
            </a:r>
            <a:endParaRPr sz="3600" b="1" i="0" u="sng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372" name="Google Shape;1372;p183"/>
          <p:cNvSpPr/>
          <p:nvPr/>
        </p:nvSpPr>
        <p:spPr>
          <a:xfrm>
            <a:off x="0" y="-14408"/>
            <a:ext cx="49" cy="3717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595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700"/>
              <a:buFont typeface="Arial"/>
              <a:buNone/>
            </a:pPr>
            <a:br>
              <a:rPr lang="en" sz="700" b="0" i="0" u="none" strike="noStrike" cap="non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183"/>
          <p:cNvSpPr txBox="1">
            <a:spLocks noGrp="1"/>
          </p:cNvSpPr>
          <p:nvPr>
            <p:ph type="body" idx="1"/>
          </p:nvPr>
        </p:nvSpPr>
        <p:spPr>
          <a:xfrm>
            <a:off x="914400" y="1371600"/>
            <a:ext cx="7315200" cy="318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90500" marR="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190500" marR="0" lvl="0" indent="-1841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Engage business school with practitioner and policymaking communities </a:t>
            </a:r>
            <a:endParaRPr sz="1100"/>
          </a:p>
          <a:p>
            <a:pPr marL="190500" marR="0" lvl="0" indent="-1841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Networking opportunities for students</a:t>
            </a:r>
            <a:endParaRPr sz="1100"/>
          </a:p>
          <a:p>
            <a:pPr marL="190500" marR="0" lvl="0" indent="-1841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Deliver mission of college and business school</a:t>
            </a:r>
            <a:endParaRPr sz="1100"/>
          </a:p>
          <a:p>
            <a:pPr marL="190500" marR="0" lvl="0" indent="-762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184"/>
          <p:cNvSpPr txBox="1">
            <a:spLocks noGrp="1"/>
          </p:cNvSpPr>
          <p:nvPr>
            <p:ph type="title"/>
          </p:nvPr>
        </p:nvSpPr>
        <p:spPr>
          <a:xfrm>
            <a:off x="914400" y="742950"/>
            <a:ext cx="7315200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tantia"/>
              <a:buNone/>
            </a:pPr>
            <a:r>
              <a:rPr lang="en" sz="3600" b="1" i="0" u="sng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Programs</a:t>
            </a:r>
            <a:endParaRPr sz="3600" b="1" i="0" u="sng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379" name="Google Shape;1379;p184"/>
          <p:cNvSpPr/>
          <p:nvPr/>
        </p:nvSpPr>
        <p:spPr>
          <a:xfrm>
            <a:off x="0" y="-14408"/>
            <a:ext cx="49" cy="3717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595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700"/>
              <a:buFont typeface="Arial"/>
              <a:buNone/>
            </a:pPr>
            <a:br>
              <a:rPr lang="en" sz="700" b="0" i="0" u="none" strike="noStrike" cap="non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184"/>
          <p:cNvSpPr txBox="1">
            <a:spLocks noGrp="1"/>
          </p:cNvSpPr>
          <p:nvPr>
            <p:ph type="body" idx="1"/>
          </p:nvPr>
        </p:nvSpPr>
        <p:spPr>
          <a:xfrm>
            <a:off x="914400" y="1371600"/>
            <a:ext cx="7315200" cy="318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90500" marR="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190500" marR="0" lvl="0" indent="-1841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Sustainable / green investing</a:t>
            </a:r>
            <a:endParaRPr sz="1100"/>
          </a:p>
          <a:p>
            <a:pPr marL="190500" marR="0" lvl="0" indent="-1841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Financing of green business and sustainability initiatives</a:t>
            </a:r>
            <a:endParaRPr sz="1100"/>
          </a:p>
          <a:p>
            <a:pPr marL="190500" marR="0" lvl="0" indent="-1841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Entrepreneur’s panel on Cleantech Ventures / transforming green business into green profits</a:t>
            </a:r>
            <a:endParaRPr sz="1100"/>
          </a:p>
          <a:p>
            <a:pPr marL="190500" marR="0" lvl="0" indent="-1841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Sustainability in health care</a:t>
            </a:r>
            <a:endParaRPr sz="1100"/>
          </a:p>
          <a:p>
            <a:pPr marL="190500" marR="0" lvl="0" indent="-762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5" name="Google Shape;1385;p185" descr="HU-world_background_Openin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9485" y="-77429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6" name="Google Shape;1386;p185"/>
          <p:cNvSpPr txBox="1">
            <a:spLocks noGrp="1"/>
          </p:cNvSpPr>
          <p:nvPr>
            <p:ph type="title"/>
          </p:nvPr>
        </p:nvSpPr>
        <p:spPr>
          <a:xfrm>
            <a:off x="332591" y="258906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br>
              <a:rPr lang="en" sz="5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5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Future of Learning is the Experiential Model</a:t>
            </a:r>
            <a:br>
              <a:rPr lang="en" sz="5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5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5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7" name="Google Shape;1387;p185"/>
          <p:cNvSpPr txBox="1"/>
          <p:nvPr/>
        </p:nvSpPr>
        <p:spPr>
          <a:xfrm>
            <a:off x="3103994" y="3560797"/>
            <a:ext cx="54582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Lee P. Speronis, J.D., C.H.E.,C.H.I.A..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Director/Associate Professor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School of Hospitality, Sport &amp; Tourism Management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College of Business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Husson University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" name="Google Shape;1392;p186" descr="HU_banner.ps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858000" cy="197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186" descr="U&amp;HUSSON_Tag_Butto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7306" y="3757924"/>
            <a:ext cx="1327969" cy="665091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186"/>
          <p:cNvSpPr txBox="1"/>
          <p:nvPr/>
        </p:nvSpPr>
        <p:spPr>
          <a:xfrm>
            <a:off x="1996774" y="247825"/>
            <a:ext cx="4578000" cy="15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0" i="0" u="none" strike="noStrike" cap="none">
                <a:solidFill>
                  <a:srgbClr val="6A583A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Accelerated Learning</a:t>
            </a:r>
            <a:endParaRPr sz="4800" b="0" i="0" u="none" strike="noStrike" cap="none">
              <a:solidFill>
                <a:srgbClr val="6A583A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395" name="Google Shape;1395;p186"/>
          <p:cNvSpPr txBox="1"/>
          <p:nvPr/>
        </p:nvSpPr>
        <p:spPr>
          <a:xfrm>
            <a:off x="242889" y="2024509"/>
            <a:ext cx="7809730" cy="3300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0" i="0" u="none" strike="noStrike" cap="none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Experiential Learning includes: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0" i="0" u="none" strike="noStrike" cap="none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0" i="0" u="none" strike="noStrike" cap="none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1-Critical Thinking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0" i="0" u="none" strike="noStrike" cap="none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2-Problem Solving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0" i="0" u="none" strike="noStrike" cap="none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3-Decision Making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0" i="0" u="none" strike="noStrike" cap="none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Learning by doing while/after Learning by theory</a:t>
            </a:r>
            <a:endParaRPr sz="28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Google Shape;1400;p187" descr="HU_banner.ps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975" y="36075"/>
            <a:ext cx="6857998" cy="197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401" name="Google Shape;1401;p187"/>
          <p:cNvSpPr txBox="1"/>
          <p:nvPr/>
        </p:nvSpPr>
        <p:spPr>
          <a:xfrm>
            <a:off x="2014600" y="333825"/>
            <a:ext cx="4765800" cy="14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6A583A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Bridges the Gap</a:t>
            </a:r>
            <a:endParaRPr sz="4800">
              <a:solidFill>
                <a:srgbClr val="6A583A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402" name="Google Shape;1402;p187"/>
          <p:cNvSpPr txBox="1"/>
          <p:nvPr/>
        </p:nvSpPr>
        <p:spPr>
          <a:xfrm>
            <a:off x="242889" y="2054546"/>
            <a:ext cx="9120600" cy="45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800"/>
              <a:buFont typeface="Calibri"/>
              <a:buAutoNum type="arabicPeriod"/>
            </a:pPr>
            <a:r>
              <a:rPr lang="en" sz="28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We need theory: textbooks &amp; classroom</a:t>
            </a:r>
            <a:endParaRPr sz="28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800"/>
              <a:buFont typeface="Calibri"/>
              <a:buAutoNum type="arabicPeriod"/>
            </a:pPr>
            <a:r>
              <a:rPr lang="en" sz="28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Theory must become practical through</a:t>
            </a:r>
            <a:endParaRPr sz="28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800"/>
              <a:buFont typeface="Calibri"/>
              <a:buAutoNum type="arabicPeriod"/>
            </a:pPr>
            <a:r>
              <a:rPr lang="en" sz="28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Simulations &amp; Internships which bridge the gap</a:t>
            </a:r>
            <a:endParaRPr sz="28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800"/>
              <a:buFont typeface="Calibri"/>
              <a:buAutoNum type="arabicPeriod"/>
            </a:pPr>
            <a:r>
              <a:rPr lang="en" sz="28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Immediate application of knowledge</a:t>
            </a:r>
            <a:endParaRPr sz="28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800"/>
              <a:buFont typeface="Calibri"/>
              <a:buAutoNum type="arabicPeriod"/>
            </a:pPr>
            <a:r>
              <a:rPr lang="en" sz="28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Real-time coaching, feedback &amp; reflection</a:t>
            </a:r>
            <a:endParaRPr sz="28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3" name="Google Shape;1403;p187" descr="U&amp;HUSSON_Tag_Butto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3375" y="4478409"/>
            <a:ext cx="1327969" cy="665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9" name="Google Shape;1409;p188" descr="HU_banner.ps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858000" cy="197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0" name="Google Shape;1410;p188" descr="U&amp;HUSSON_Tag_Butto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3374" y="4478409"/>
            <a:ext cx="1327969" cy="665091"/>
          </a:xfrm>
          <a:prstGeom prst="rect">
            <a:avLst/>
          </a:prstGeom>
          <a:noFill/>
          <a:ln>
            <a:noFill/>
          </a:ln>
        </p:spPr>
      </p:pic>
      <p:sp>
        <p:nvSpPr>
          <p:cNvPr id="1411" name="Google Shape;1411;p188"/>
          <p:cNvSpPr txBox="1"/>
          <p:nvPr/>
        </p:nvSpPr>
        <p:spPr>
          <a:xfrm>
            <a:off x="1996775" y="97775"/>
            <a:ext cx="4822800" cy="17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rgbClr val="6A583A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Increases        Engagement</a:t>
            </a:r>
            <a:endParaRPr sz="5400">
              <a:solidFill>
                <a:srgbClr val="6A583A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412" name="Google Shape;1412;p188"/>
          <p:cNvSpPr txBox="1"/>
          <p:nvPr/>
        </p:nvSpPr>
        <p:spPr>
          <a:xfrm>
            <a:off x="460500" y="1974275"/>
            <a:ext cx="7080900" cy="3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Student and mentor are directly involved</a:t>
            </a:r>
            <a:endParaRPr sz="2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Collaboration in problem solving activities</a:t>
            </a:r>
            <a:endParaRPr sz="2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Ownership of the outcome is created</a:t>
            </a:r>
            <a:endParaRPr sz="2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Engagement is like swimming: </a:t>
            </a:r>
            <a:endParaRPr sz="2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     “You have to get in the water, you can not learn how to swim by reading about it.”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-Henry Mintzburg</a:t>
            </a:r>
            <a:endParaRPr sz="2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8" name="Google Shape;1418;p189" descr="HU_banner.ps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858000" cy="197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p189" descr="U&amp;HUSSON_Tag_Butto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3375" y="4478409"/>
            <a:ext cx="1327969" cy="665091"/>
          </a:xfrm>
          <a:prstGeom prst="rect">
            <a:avLst/>
          </a:prstGeom>
          <a:noFill/>
          <a:ln>
            <a:noFill/>
          </a:ln>
        </p:spPr>
      </p:pic>
      <p:sp>
        <p:nvSpPr>
          <p:cNvPr id="1420" name="Google Shape;1420;p189"/>
          <p:cNvSpPr txBox="1"/>
          <p:nvPr/>
        </p:nvSpPr>
        <p:spPr>
          <a:xfrm>
            <a:off x="622425" y="97060"/>
            <a:ext cx="78204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6A583A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Return on Investment</a:t>
            </a:r>
            <a:endParaRPr/>
          </a:p>
        </p:txBody>
      </p:sp>
      <p:sp>
        <p:nvSpPr>
          <p:cNvPr id="1421" name="Google Shape;1421;p189"/>
          <p:cNvSpPr txBox="1"/>
          <p:nvPr/>
        </p:nvSpPr>
        <p:spPr>
          <a:xfrm>
            <a:off x="255740" y="2164388"/>
            <a:ext cx="7117635" cy="3162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Retention is an issue, we need students to stay</a:t>
            </a:r>
            <a:endParaRPr sz="2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Experiential Learning is more personal</a:t>
            </a:r>
            <a:endParaRPr sz="2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Customizing the Internship Experience</a:t>
            </a:r>
            <a:endParaRPr sz="2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Create an emotional bond to learning, beyond classroom</a:t>
            </a:r>
            <a:endParaRPr sz="2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Retention drives R-O-I, by reducing turnover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7" name="Google Shape;1427;p190" descr="HU_banner.ps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858000" cy="197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190" descr="U&amp;HUSSON_Tag_Butto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3375" y="4478409"/>
            <a:ext cx="1327969" cy="665091"/>
          </a:xfrm>
          <a:prstGeom prst="rect">
            <a:avLst/>
          </a:prstGeom>
          <a:noFill/>
          <a:ln>
            <a:noFill/>
          </a:ln>
        </p:spPr>
      </p:pic>
      <p:sp>
        <p:nvSpPr>
          <p:cNvPr id="1429" name="Google Shape;1429;p190"/>
          <p:cNvSpPr txBox="1"/>
          <p:nvPr/>
        </p:nvSpPr>
        <p:spPr>
          <a:xfrm>
            <a:off x="430025" y="52510"/>
            <a:ext cx="78204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6A583A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Personalized Learning</a:t>
            </a:r>
            <a:endParaRPr/>
          </a:p>
        </p:txBody>
      </p:sp>
      <p:sp>
        <p:nvSpPr>
          <p:cNvPr id="1430" name="Google Shape;1430;p190"/>
          <p:cNvSpPr txBox="1"/>
          <p:nvPr/>
        </p:nvSpPr>
        <p:spPr>
          <a:xfrm>
            <a:off x="255740" y="2164388"/>
            <a:ext cx="7117635" cy="2885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Establish a safe learning environment</a:t>
            </a:r>
            <a:endParaRPr sz="2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Student set their own learning pace</a:t>
            </a:r>
            <a:endParaRPr sz="2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Tools such as zoom link campus with work site</a:t>
            </a:r>
            <a:endParaRPr sz="2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Internship and site mentors both coach</a:t>
            </a:r>
            <a:endParaRPr sz="2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Flipping the classroom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6" name="Google Shape;1436;p191" descr="HU_banner.ps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858000" cy="197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7" name="Google Shape;1437;p191" descr="U&amp;HUSSON_Tag_Butto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5178" y="4232827"/>
            <a:ext cx="1327969" cy="665091"/>
          </a:xfrm>
          <a:prstGeom prst="rect">
            <a:avLst/>
          </a:prstGeom>
          <a:noFill/>
          <a:ln>
            <a:noFill/>
          </a:ln>
        </p:spPr>
      </p:pic>
      <p:sp>
        <p:nvSpPr>
          <p:cNvPr id="1438" name="Google Shape;1438;p191"/>
          <p:cNvSpPr txBox="1"/>
          <p:nvPr/>
        </p:nvSpPr>
        <p:spPr>
          <a:xfrm>
            <a:off x="487332" y="87773"/>
            <a:ext cx="78204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6A583A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Measuring </a:t>
            </a:r>
            <a:endParaRPr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6A583A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Results</a:t>
            </a:r>
            <a:endParaRPr/>
          </a:p>
        </p:txBody>
      </p:sp>
      <p:sp>
        <p:nvSpPr>
          <p:cNvPr id="1439" name="Google Shape;1439;p191"/>
          <p:cNvSpPr txBox="1"/>
          <p:nvPr/>
        </p:nvSpPr>
        <p:spPr>
          <a:xfrm>
            <a:off x="255740" y="2164388"/>
            <a:ext cx="8283576" cy="2885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Combine with simulations: AHLA certification exams</a:t>
            </a:r>
            <a:endParaRPr sz="2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Have portfolio requirements, specific projects</a:t>
            </a:r>
            <a:endParaRPr sz="2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Develop reflective learning habits</a:t>
            </a:r>
            <a:endParaRPr sz="2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Establish some data driven tools, consistent rubrics</a:t>
            </a:r>
            <a:endParaRPr sz="2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Assessment is essential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Google Shape;998;p138"/>
          <p:cNvSpPr/>
          <p:nvPr/>
        </p:nvSpPr>
        <p:spPr>
          <a:xfrm flipH="1">
            <a:off x="0" y="0"/>
            <a:ext cx="4629586" cy="5143500"/>
          </a:xfrm>
          <a:custGeom>
            <a:avLst/>
            <a:gdLst/>
            <a:ahLst/>
            <a:cxnLst/>
            <a:rect l="l" t="t" r="r" b="b"/>
            <a:pathLst>
              <a:path w="6172782" h="6858000" extrusionOk="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9" name="Google Shape;999;p138"/>
          <p:cNvSpPr/>
          <p:nvPr/>
        </p:nvSpPr>
        <p:spPr>
          <a:xfrm>
            <a:off x="0" y="0"/>
            <a:ext cx="4518115" cy="5143500"/>
          </a:xfrm>
          <a:custGeom>
            <a:avLst/>
            <a:gdLst/>
            <a:ahLst/>
            <a:cxnLst/>
            <a:rect l="l" t="t" r="r" b="b"/>
            <a:pathLst>
              <a:path w="6024154" h="6858000" extrusionOk="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0" name="Google Shape;1000;p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5181" y="238226"/>
            <a:ext cx="1678615" cy="1258265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138"/>
          <p:cNvSpPr txBox="1"/>
          <p:nvPr/>
        </p:nvSpPr>
        <p:spPr>
          <a:xfrm>
            <a:off x="200025" y="4922044"/>
            <a:ext cx="1464469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 Korn Ferry</a:t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2" name="Google Shape;1002;p1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162" y="2973764"/>
            <a:ext cx="1621631" cy="1585913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138"/>
          <p:cNvSpPr txBox="1"/>
          <p:nvPr/>
        </p:nvSpPr>
        <p:spPr>
          <a:xfrm>
            <a:off x="144139" y="238226"/>
            <a:ext cx="4427860" cy="2562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Self-aware employees =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Higher stock performance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4" name="Google Shape;1004;p138"/>
          <p:cNvSpPr/>
          <p:nvPr/>
        </p:nvSpPr>
        <p:spPr>
          <a:xfrm>
            <a:off x="86553" y="1037084"/>
            <a:ext cx="1032272" cy="1350169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5" name="Google Shape;1005;p1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7838" y="3135289"/>
            <a:ext cx="1265056" cy="168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87561" y="1838273"/>
            <a:ext cx="2466106" cy="110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17270" y="3348243"/>
            <a:ext cx="1178064" cy="1570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5" name="Google Shape;1445;p192" descr="HU_banner.ps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858000" cy="197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6" name="Google Shape;1446;p192" descr="U&amp;HUSSON_Tag_Butto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3375" y="4478409"/>
            <a:ext cx="1327969" cy="665091"/>
          </a:xfrm>
          <a:prstGeom prst="rect">
            <a:avLst/>
          </a:prstGeom>
          <a:noFill/>
          <a:ln>
            <a:noFill/>
          </a:ln>
        </p:spPr>
      </p:pic>
      <p:sp>
        <p:nvSpPr>
          <p:cNvPr id="1447" name="Google Shape;1447;p192"/>
          <p:cNvSpPr txBox="1"/>
          <p:nvPr/>
        </p:nvSpPr>
        <p:spPr>
          <a:xfrm>
            <a:off x="831175" y="51232"/>
            <a:ext cx="6754800" cy="19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6A583A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" sz="4800">
                <a:solidFill>
                  <a:srgbClr val="6A583A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The Experiential        Learning Cycle</a:t>
            </a:r>
            <a:endParaRPr sz="4800"/>
          </a:p>
        </p:txBody>
      </p:sp>
      <p:sp>
        <p:nvSpPr>
          <p:cNvPr id="1448" name="Google Shape;1448;p192"/>
          <p:cNvSpPr txBox="1"/>
          <p:nvPr/>
        </p:nvSpPr>
        <p:spPr>
          <a:xfrm>
            <a:off x="255740" y="2258095"/>
            <a:ext cx="7117635" cy="2885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Experience&gt;</a:t>
            </a:r>
            <a:endParaRPr sz="2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Reflect&gt;</a:t>
            </a:r>
            <a:endParaRPr sz="2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Conceptualize&gt;</a:t>
            </a:r>
            <a:endParaRPr sz="2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Experiment&gt;</a:t>
            </a:r>
            <a:endParaRPr sz="2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C31"/>
              </a:buClr>
              <a:buSzPts val="2400"/>
              <a:buFont typeface="Calibri"/>
              <a:buAutoNum type="arabicPeriod"/>
            </a:pPr>
            <a:r>
              <a:rPr lang="en" sz="2400">
                <a:solidFill>
                  <a:srgbClr val="262C31"/>
                </a:solidFill>
                <a:latin typeface="Arial"/>
                <a:ea typeface="Arial"/>
                <a:cs typeface="Arial"/>
                <a:sym typeface="Arial"/>
              </a:rPr>
              <a:t>Professor D.A. Kolb-Case Western Reserve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62C3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Google Shape;1012;p139" descr="Hands coming together in circl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6658"/>
            <a:ext cx="7335441" cy="5103019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1013" name="Google Shape;1013;p139"/>
          <p:cNvSpPr txBox="1">
            <a:spLocks noGrp="1"/>
          </p:cNvSpPr>
          <p:nvPr>
            <p:ph type="ctrTitle"/>
          </p:nvPr>
        </p:nvSpPr>
        <p:spPr>
          <a:xfrm>
            <a:off x="1977501" y="2143950"/>
            <a:ext cx="7166499" cy="7238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5000" tIns="135000" rIns="189000" bIns="1350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Making </a:t>
            </a:r>
            <a:r>
              <a:rPr lang="en" sz="3600" b="1" i="1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Principles of Marketing </a:t>
            </a:r>
            <a:r>
              <a:rPr lang="en" sz="36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Real</a:t>
            </a:r>
            <a:endParaRPr sz="1100"/>
          </a:p>
        </p:txBody>
      </p:sp>
      <p:sp>
        <p:nvSpPr>
          <p:cNvPr id="1014" name="Google Shape;1014;p139"/>
          <p:cNvSpPr txBox="1">
            <a:spLocks noGrp="1"/>
          </p:cNvSpPr>
          <p:nvPr>
            <p:ph type="subTitle" idx="1"/>
          </p:nvPr>
        </p:nvSpPr>
        <p:spPr>
          <a:xfrm>
            <a:off x="4208859" y="2956801"/>
            <a:ext cx="4935141" cy="435691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35000" tIns="135000" rIns="135000" bIns="1350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Civic Engagement Based Consulting Projects</a:t>
            </a:r>
            <a:endParaRPr sz="1100"/>
          </a:p>
        </p:txBody>
      </p:sp>
      <p:sp>
        <p:nvSpPr>
          <p:cNvPr id="1015" name="Google Shape;1015;p139"/>
          <p:cNvSpPr txBox="1"/>
          <p:nvPr/>
        </p:nvSpPr>
        <p:spPr>
          <a:xfrm>
            <a:off x="7384269" y="363794"/>
            <a:ext cx="1759731" cy="1380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81000" rIns="68575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Michael Mozill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Associate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Professor of Management </a:t>
            </a:r>
            <a:endParaRPr sz="1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5555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3F3F3F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5555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3F3F3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016" name="Google Shape;1016;p1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4269" y="3481470"/>
            <a:ext cx="1806063" cy="1532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40"/>
          <p:cNvSpPr txBox="1">
            <a:spLocks noGrp="1"/>
          </p:cNvSpPr>
          <p:nvPr>
            <p:ph type="body" idx="3"/>
          </p:nvPr>
        </p:nvSpPr>
        <p:spPr>
          <a:xfrm>
            <a:off x="23990" y="1"/>
            <a:ext cx="3267620" cy="4778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</a:pPr>
            <a:r>
              <a:rPr lang="en" sz="23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1 </a:t>
            </a:r>
            <a:r>
              <a:rPr lang="en" sz="23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– Faculty identifies clients.</a:t>
            </a:r>
            <a:endParaRPr sz="2300"/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</a:pPr>
            <a:r>
              <a:rPr lang="en" sz="23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2 </a:t>
            </a:r>
            <a:r>
              <a:rPr lang="en" sz="23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– Students from groups.</a:t>
            </a:r>
            <a:endParaRPr sz="2300"/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</a:pPr>
            <a:r>
              <a:rPr lang="en" sz="23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3 </a:t>
            </a:r>
            <a:r>
              <a:rPr lang="en" sz="23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– Students work with their client to identify a marketing problem.</a:t>
            </a:r>
            <a:endParaRPr sz="2300"/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</a:pPr>
            <a:r>
              <a:rPr lang="en" sz="23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4 </a:t>
            </a:r>
            <a:r>
              <a:rPr lang="en" sz="23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– Students develop solutions.</a:t>
            </a:r>
            <a:endParaRPr sz="2300"/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</a:pPr>
            <a:r>
              <a:rPr lang="en" sz="23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5 </a:t>
            </a:r>
            <a:r>
              <a:rPr lang="en" sz="23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– Students present their solution to the client.</a:t>
            </a:r>
            <a:endParaRPr sz="2300"/>
          </a:p>
        </p:txBody>
      </p:sp>
      <p:pic>
        <p:nvPicPr>
          <p:cNvPr id="1022" name="Google Shape;1022;p14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303835" y="40987"/>
            <a:ext cx="5852390" cy="479290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023" name="Google Shape;1023;p140" descr="Accent block"/>
          <p:cNvSpPr/>
          <p:nvPr/>
        </p:nvSpPr>
        <p:spPr>
          <a:xfrm>
            <a:off x="7011441" y="2766056"/>
            <a:ext cx="1808559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24" name="Google Shape;1024;p140"/>
          <p:cNvSpPr txBox="1">
            <a:spLocks noGrp="1"/>
          </p:cNvSpPr>
          <p:nvPr>
            <p:ph type="title"/>
          </p:nvPr>
        </p:nvSpPr>
        <p:spPr>
          <a:xfrm>
            <a:off x="3382393" y="2852174"/>
            <a:ext cx="5761608" cy="7387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5000" tIns="135000" rIns="135000" bIns="1350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How do we do this?</a:t>
            </a:r>
            <a:endParaRPr sz="1100"/>
          </a:p>
        </p:txBody>
      </p:sp>
      <p:sp>
        <p:nvSpPr>
          <p:cNvPr id="1025" name="Google Shape;1025;p140"/>
          <p:cNvSpPr txBox="1">
            <a:spLocks noGrp="1"/>
          </p:cNvSpPr>
          <p:nvPr>
            <p:ph type="body" idx="1"/>
          </p:nvPr>
        </p:nvSpPr>
        <p:spPr>
          <a:xfrm>
            <a:off x="5299969" y="3710333"/>
            <a:ext cx="3844031" cy="417343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35000" tIns="135000" rIns="135000" bIns="1350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a Five Step Process</a:t>
            </a:r>
            <a:endParaRPr sz="1100"/>
          </a:p>
        </p:txBody>
      </p:sp>
      <p:sp>
        <p:nvSpPr>
          <p:cNvPr id="1026" name="Google Shape;1026;p140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8</a:t>
            </a:fld>
            <a:endParaRPr sz="9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27" name="Google Shape;1027;p140"/>
          <p:cNvSpPr txBox="1"/>
          <p:nvPr/>
        </p:nvSpPr>
        <p:spPr>
          <a:xfrm>
            <a:off x="7350711" y="4778513"/>
            <a:ext cx="1469289" cy="32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028" name="Google Shape;1028;p1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9694" y="4805731"/>
            <a:ext cx="1958081" cy="337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41" descr="Accent block"/>
          <p:cNvSpPr/>
          <p:nvPr/>
        </p:nvSpPr>
        <p:spPr>
          <a:xfrm>
            <a:off x="7331868" y="1321552"/>
            <a:ext cx="1488131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34" name="Google Shape;1034;p141"/>
          <p:cNvSpPr txBox="1">
            <a:spLocks noGrp="1"/>
          </p:cNvSpPr>
          <p:nvPr>
            <p:ph type="title"/>
          </p:nvPr>
        </p:nvSpPr>
        <p:spPr>
          <a:xfrm>
            <a:off x="3715306" y="1502224"/>
            <a:ext cx="5104695" cy="84325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35000" tIns="135000" rIns="135000" bIns="1350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500"/>
              <a:buFont typeface="Arial"/>
              <a:buNone/>
            </a:pPr>
            <a:r>
              <a:rPr lang="en" sz="45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Who benefits?</a:t>
            </a:r>
            <a:endParaRPr sz="1100"/>
          </a:p>
        </p:txBody>
      </p:sp>
      <p:sp>
        <p:nvSpPr>
          <p:cNvPr id="1035" name="Google Shape;1035;p141"/>
          <p:cNvSpPr txBox="1">
            <a:spLocks noGrp="1"/>
          </p:cNvSpPr>
          <p:nvPr>
            <p:ph type="body" idx="1"/>
          </p:nvPr>
        </p:nvSpPr>
        <p:spPr>
          <a:xfrm>
            <a:off x="5574806" y="2345483"/>
            <a:ext cx="3245164" cy="442616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35000" tIns="135000" rIns="135000" bIns="1350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Institute’s Stakeholders</a:t>
            </a:r>
            <a:endParaRPr sz="1100"/>
          </a:p>
        </p:txBody>
      </p:sp>
      <p:sp>
        <p:nvSpPr>
          <p:cNvPr id="1036" name="Google Shape;1036;p141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9</a:t>
            </a:fld>
            <a:endParaRPr sz="9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037" name="Google Shape;1037;p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2985" y="4805143"/>
            <a:ext cx="1956985" cy="33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14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8277" r="79837" b="97135"/>
          <a:stretch/>
        </p:blipFill>
        <p:spPr>
          <a:xfrm>
            <a:off x="1714386" y="-1355318"/>
            <a:ext cx="36734" cy="3698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1039" name="Google Shape;1039;p1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6104" y="2826143"/>
            <a:ext cx="3349100" cy="1877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141"/>
          <p:cNvPicPr preferRelativeResize="0"/>
          <p:nvPr/>
        </p:nvPicPr>
        <p:blipFill rotWithShape="1">
          <a:blip r:embed="rId6">
            <a:alphaModFix/>
          </a:blip>
          <a:srcRect l="14218" r="12183" b="14182"/>
          <a:stretch/>
        </p:blipFill>
        <p:spPr>
          <a:xfrm>
            <a:off x="5574806" y="2927537"/>
            <a:ext cx="3317182" cy="161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1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4118" y="200268"/>
            <a:ext cx="3351086" cy="2229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1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74806" y="175299"/>
            <a:ext cx="3317182" cy="114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Crop">
  <a:themeElements>
    <a:clrScheme name="Crop">
      <a:dk1>
        <a:srgbClr val="000000"/>
      </a:dk1>
      <a:lt1>
        <a:srgbClr val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129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ooks Classic 16x9">
  <a:themeElements>
    <a:clrScheme name="Custom 3">
      <a:dk1>
        <a:srgbClr val="5F2B37"/>
      </a:dk1>
      <a:lt1>
        <a:srgbClr val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ooks Classic 16x9">
  <a:themeElements>
    <a:clrScheme name="Custom 3">
      <a:dk1>
        <a:srgbClr val="5F2B37"/>
      </a:dk1>
      <a:lt1>
        <a:srgbClr val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aveform">
  <a:themeElements>
    <a:clrScheme name="Waveform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Custom 2">
      <a:dk1>
        <a:srgbClr val="262C31"/>
      </a:dk1>
      <a:lt1>
        <a:srgbClr val="FFFFFF"/>
      </a:lt1>
      <a:dk2>
        <a:srgbClr val="004C46"/>
      </a:dk2>
      <a:lt2>
        <a:srgbClr val="EEECE1"/>
      </a:lt2>
      <a:accent1>
        <a:srgbClr val="87714D"/>
      </a:accent1>
      <a:accent2>
        <a:srgbClr val="AF292E"/>
      </a:accent2>
      <a:accent3>
        <a:srgbClr val="3D9B35"/>
      </a:accent3>
      <a:accent4>
        <a:srgbClr val="0D9B8C"/>
      </a:accent4>
      <a:accent5>
        <a:srgbClr val="293E6B"/>
      </a:accent5>
      <a:accent6>
        <a:srgbClr val="682145"/>
      </a:accent6>
      <a:hlink>
        <a:srgbClr val="0096DB"/>
      </a:hlink>
      <a:folHlink>
        <a:srgbClr val="293E6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1513</Words>
  <Application>Microsoft Office PowerPoint</Application>
  <PresentationFormat>On-screen Show (16:9)</PresentationFormat>
  <Paragraphs>344</Paragraphs>
  <Slides>60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60</vt:i4>
      </vt:variant>
    </vt:vector>
  </HeadingPairs>
  <TitlesOfParts>
    <vt:vector size="89" baseType="lpstr">
      <vt:lpstr>Dancing Script</vt:lpstr>
      <vt:lpstr>Times New Roman</vt:lpstr>
      <vt:lpstr>Source Sans Pro</vt:lpstr>
      <vt:lpstr>Corbel</vt:lpstr>
      <vt:lpstr>Raleway</vt:lpstr>
      <vt:lpstr>Constantia</vt:lpstr>
      <vt:lpstr>Calibri</vt:lpstr>
      <vt:lpstr>Noto Sans Symbols</vt:lpstr>
      <vt:lpstr>Verdana</vt:lpstr>
      <vt:lpstr>Arial</vt:lpstr>
      <vt:lpstr>Century</vt:lpstr>
      <vt:lpstr>Century Gothic</vt:lpstr>
      <vt:lpstr>Bell MT</vt:lpstr>
      <vt:lpstr>Arial Black</vt:lpstr>
      <vt:lpstr>Candara</vt:lpstr>
      <vt:lpstr>Century Schoolbook</vt:lpstr>
      <vt:lpstr>Courier New</vt:lpstr>
      <vt:lpstr>Simple Light</vt:lpstr>
      <vt:lpstr>Office Theme</vt:lpstr>
      <vt:lpstr>Books Classic 16x9</vt:lpstr>
      <vt:lpstr>Books Classic 16x9</vt:lpstr>
      <vt:lpstr>Waveform</vt:lpstr>
      <vt:lpstr>Office Theme</vt:lpstr>
      <vt:lpstr>Office Theme</vt:lpstr>
      <vt:lpstr>Ion</vt:lpstr>
      <vt:lpstr>Office Theme</vt:lpstr>
      <vt:lpstr>Office Theme</vt:lpstr>
      <vt:lpstr>Office Theme</vt:lpstr>
      <vt:lpstr>Crop</vt:lpstr>
      <vt:lpstr>IACBE Region One Conference</vt:lpstr>
      <vt:lpstr>Inspiring Leaders A Journey of self-discovery</vt:lpstr>
      <vt:lpstr>82%</vt:lpstr>
      <vt:lpstr>Closing the competency gap</vt:lpstr>
      <vt:lpstr>PowerPoint Presentation</vt:lpstr>
      <vt:lpstr>PowerPoint Presentation</vt:lpstr>
      <vt:lpstr>Making Principles of Marketing Real</vt:lpstr>
      <vt:lpstr>How do we do this?</vt:lpstr>
      <vt:lpstr>Who benefits?</vt:lpstr>
      <vt:lpstr>Who benefited?</vt:lpstr>
      <vt:lpstr>AIN’T NOTHING LIKE THE REAL THING*</vt:lpstr>
      <vt:lpstr> </vt:lpstr>
      <vt:lpstr>PowerPoint Presentation</vt:lpstr>
      <vt:lpstr>PowerPoint Presentation</vt:lpstr>
      <vt:lpstr>Simulation for class competition</vt:lpstr>
      <vt:lpstr>PowerPoint Presentation</vt:lpstr>
      <vt:lpstr>Student Learning Outcomes</vt:lpstr>
      <vt:lpstr>Pursuing Accreditation: Gaining Commitment to and Ownership of the Self-Study   Jeff Mello</vt:lpstr>
      <vt:lpstr>Building a Team</vt:lpstr>
      <vt:lpstr>Principles 1-3</vt:lpstr>
      <vt:lpstr>Principles 4-6</vt:lpstr>
      <vt:lpstr>Principles 7-9</vt:lpstr>
      <vt:lpstr>PowerPoint Presentation</vt:lpstr>
      <vt:lpstr>PowerPoint Presentation</vt:lpstr>
      <vt:lpstr>Fulbright Scholar-in-Residence Program</vt:lpstr>
      <vt:lpstr>S-I-R Overview </vt:lpstr>
      <vt:lpstr>SApplication &amp; Timeline </vt:lpstr>
      <vt:lpstr>Highlights &amp; FAQ </vt:lpstr>
      <vt:lpstr>PowerPoint Presentation</vt:lpstr>
      <vt:lpstr>Integrating Global Context into Business Courses</vt:lpstr>
      <vt:lpstr>Country Insights</vt:lpstr>
      <vt:lpstr>CIA World Factbook (1 of 2)</vt:lpstr>
      <vt:lpstr>CIA World Factbook (2 of 2)</vt:lpstr>
      <vt:lpstr>Corruption Perceptions Index (1 of 2)</vt:lpstr>
      <vt:lpstr>Corruption Perceptions Index (2 of 2)</vt:lpstr>
      <vt:lpstr>Resources</vt:lpstr>
      <vt:lpstr>Understanding the Role of Culture  in International Students In-Class Behavior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Applying Design Thinking  to Accounting Course Structure</vt:lpstr>
      <vt:lpstr>What? Why?</vt:lpstr>
      <vt:lpstr>PowerPoint Presentation</vt:lpstr>
      <vt:lpstr>PowerPoint Presentation</vt:lpstr>
      <vt:lpstr>PowerPoint Presentation</vt:lpstr>
      <vt:lpstr>Community Partnerships: Promoting Green Business and Sustainability in Business Schools and Programs  Jeff Mello</vt:lpstr>
      <vt:lpstr>Rhode Island Green Business Forum</vt:lpstr>
      <vt:lpstr>Goals</vt:lpstr>
      <vt:lpstr>Programs</vt:lpstr>
      <vt:lpstr> The Future of Learning is the Experiential Model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IACBE Region One Conference</dc:title>
  <dc:creator>Janice Fedor</dc:creator>
  <cp:lastModifiedBy>Janice Fedor</cp:lastModifiedBy>
  <cp:revision>2</cp:revision>
  <dcterms:modified xsi:type="dcterms:W3CDTF">2018-10-16T00:28:27Z</dcterms:modified>
</cp:coreProperties>
</file>